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1" autoAdjust="0"/>
    <p:restoredTop sz="94714" autoAdjust="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" y="102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E38E18-74DB-4DB2-B2E1-FDE6C238F1EE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4DE400F0-95D2-4FA7-ACC3-1905FDCBF99B}">
      <dgm:prSet phldrT="[Text]"/>
      <dgm:spPr/>
      <dgm:t>
        <a:bodyPr/>
        <a:lstStyle/>
        <a:p>
          <a:r>
            <a:rPr lang="en-US" dirty="0" smtClean="0"/>
            <a:t>Income</a:t>
          </a:r>
          <a:endParaRPr lang="th-TH" dirty="0"/>
        </a:p>
      </dgm:t>
    </dgm:pt>
    <dgm:pt modelId="{AB057EEB-B3F4-4CCF-8725-C2254019BD9F}" type="parTrans" cxnId="{2296076A-61DF-40BF-97D9-67C78F7A5BB6}">
      <dgm:prSet/>
      <dgm:spPr/>
      <dgm:t>
        <a:bodyPr/>
        <a:lstStyle/>
        <a:p>
          <a:endParaRPr lang="th-TH"/>
        </a:p>
      </dgm:t>
    </dgm:pt>
    <dgm:pt modelId="{0605B895-D0E6-4791-9120-620B8B1988EA}" type="sibTrans" cxnId="{2296076A-61DF-40BF-97D9-67C78F7A5BB6}">
      <dgm:prSet/>
      <dgm:spPr/>
      <dgm:t>
        <a:bodyPr/>
        <a:lstStyle/>
        <a:p>
          <a:endParaRPr lang="th-TH"/>
        </a:p>
      </dgm:t>
    </dgm:pt>
    <dgm:pt modelId="{D06082EB-2333-4060-A97B-50FE32840692}">
      <dgm:prSet phldrT="[Text]"/>
      <dgm:spPr/>
      <dgm:t>
        <a:bodyPr/>
        <a:lstStyle/>
        <a:p>
          <a:r>
            <a:rPr lang="en-US" dirty="0" smtClean="0"/>
            <a:t>Criminal way </a:t>
          </a:r>
          <a:endParaRPr lang="th-TH" dirty="0"/>
        </a:p>
      </dgm:t>
    </dgm:pt>
    <dgm:pt modelId="{FE9F2F2B-250F-4DC0-8AA4-F63ACE54A227}" type="parTrans" cxnId="{198391E7-C262-4B12-9A2C-29808B1DC73A}">
      <dgm:prSet/>
      <dgm:spPr/>
      <dgm:t>
        <a:bodyPr/>
        <a:lstStyle/>
        <a:p>
          <a:endParaRPr lang="th-TH"/>
        </a:p>
      </dgm:t>
    </dgm:pt>
    <dgm:pt modelId="{90350E60-9223-4D76-B8C0-321717057EEE}" type="sibTrans" cxnId="{198391E7-C262-4B12-9A2C-29808B1DC73A}">
      <dgm:prSet/>
      <dgm:spPr/>
      <dgm:t>
        <a:bodyPr/>
        <a:lstStyle/>
        <a:p>
          <a:endParaRPr lang="th-TH"/>
        </a:p>
      </dgm:t>
    </dgm:pt>
    <dgm:pt modelId="{3A71504B-18B4-426B-9D30-F42EE712FBF9}">
      <dgm:prSet phldrT="[Text]"/>
      <dgm:spPr/>
      <dgm:t>
        <a:bodyPr/>
        <a:lstStyle/>
        <a:p>
          <a:r>
            <a:rPr lang="en-US" dirty="0" smtClean="0"/>
            <a:t>To steal </a:t>
          </a:r>
          <a:endParaRPr lang="th-TH" dirty="0"/>
        </a:p>
      </dgm:t>
    </dgm:pt>
    <dgm:pt modelId="{D408781A-C51D-4022-9F7F-DAFAA7A50EB7}" type="parTrans" cxnId="{B7EF6CD3-A16E-437F-B524-7DBCA0906C6E}">
      <dgm:prSet/>
      <dgm:spPr/>
      <dgm:t>
        <a:bodyPr/>
        <a:lstStyle/>
        <a:p>
          <a:endParaRPr lang="th-TH"/>
        </a:p>
      </dgm:t>
    </dgm:pt>
    <dgm:pt modelId="{FD0EEB75-6ACC-4EE8-9357-F0619B871504}" type="sibTrans" cxnId="{B7EF6CD3-A16E-437F-B524-7DBCA0906C6E}">
      <dgm:prSet/>
      <dgm:spPr/>
      <dgm:t>
        <a:bodyPr/>
        <a:lstStyle/>
        <a:p>
          <a:endParaRPr lang="th-TH"/>
        </a:p>
      </dgm:t>
    </dgm:pt>
    <dgm:pt modelId="{E13D92A8-5D50-4460-87D5-CB880B168379}">
      <dgm:prSet phldrT="[Text]"/>
      <dgm:spPr/>
      <dgm:t>
        <a:bodyPr/>
        <a:lstStyle/>
        <a:p>
          <a:r>
            <a:rPr lang="en-US" dirty="0" smtClean="0"/>
            <a:t>To rub </a:t>
          </a:r>
          <a:endParaRPr lang="th-TH" dirty="0"/>
        </a:p>
      </dgm:t>
    </dgm:pt>
    <dgm:pt modelId="{13EA09B1-801D-430D-BAA7-C6A716BAD185}" type="parTrans" cxnId="{1C2C91A5-59A7-4313-91F5-71BC1ABC6871}">
      <dgm:prSet/>
      <dgm:spPr/>
      <dgm:t>
        <a:bodyPr/>
        <a:lstStyle/>
        <a:p>
          <a:endParaRPr lang="th-TH"/>
        </a:p>
      </dgm:t>
    </dgm:pt>
    <dgm:pt modelId="{017F1DB7-7B4A-4A55-AF3A-6AAA88250FF9}" type="sibTrans" cxnId="{1C2C91A5-59A7-4313-91F5-71BC1ABC6871}">
      <dgm:prSet/>
      <dgm:spPr/>
      <dgm:t>
        <a:bodyPr/>
        <a:lstStyle/>
        <a:p>
          <a:endParaRPr lang="th-TH"/>
        </a:p>
      </dgm:t>
    </dgm:pt>
    <dgm:pt modelId="{0780DE03-1ABA-4829-BC50-BD96D152091E}">
      <dgm:prSet phldrT="[Text]"/>
      <dgm:spPr/>
      <dgm:t>
        <a:bodyPr/>
        <a:lstStyle/>
        <a:p>
          <a:r>
            <a:rPr lang="en-US" dirty="0" smtClean="0"/>
            <a:t>Non criminal way </a:t>
          </a:r>
          <a:endParaRPr lang="th-TH" dirty="0"/>
        </a:p>
      </dgm:t>
    </dgm:pt>
    <dgm:pt modelId="{68FFF066-D1CD-42A8-A127-8A298ABEBFEF}" type="parTrans" cxnId="{6F7F302D-F884-4090-A335-578B01D55FD5}">
      <dgm:prSet/>
      <dgm:spPr/>
      <dgm:t>
        <a:bodyPr/>
        <a:lstStyle/>
        <a:p>
          <a:endParaRPr lang="th-TH"/>
        </a:p>
      </dgm:t>
    </dgm:pt>
    <dgm:pt modelId="{5C784CE8-B058-4BB3-853A-B7414D45696D}" type="sibTrans" cxnId="{6F7F302D-F884-4090-A335-578B01D55FD5}">
      <dgm:prSet/>
      <dgm:spPr/>
      <dgm:t>
        <a:bodyPr/>
        <a:lstStyle/>
        <a:p>
          <a:endParaRPr lang="th-TH"/>
        </a:p>
      </dgm:t>
    </dgm:pt>
    <dgm:pt modelId="{396AEE8C-BD9A-464F-9643-5976C1A516D9}">
      <dgm:prSet phldrT="[Text]"/>
      <dgm:spPr/>
      <dgm:t>
        <a:bodyPr/>
        <a:lstStyle/>
        <a:p>
          <a:r>
            <a:rPr lang="en-US" dirty="0" smtClean="0"/>
            <a:t>To ask, </a:t>
          </a:r>
        </a:p>
        <a:p>
          <a:r>
            <a:rPr lang="en-US" dirty="0" smtClean="0"/>
            <a:t>to beg  </a:t>
          </a:r>
          <a:endParaRPr lang="th-TH" dirty="0"/>
        </a:p>
      </dgm:t>
    </dgm:pt>
    <dgm:pt modelId="{1BA82C54-0086-47D5-8572-B35A9D3F7ADD}" type="parTrans" cxnId="{5074A7B1-BBCE-4E1E-81FC-3F1CB6A0B41D}">
      <dgm:prSet/>
      <dgm:spPr/>
      <dgm:t>
        <a:bodyPr/>
        <a:lstStyle/>
        <a:p>
          <a:endParaRPr lang="th-TH"/>
        </a:p>
      </dgm:t>
    </dgm:pt>
    <dgm:pt modelId="{D7F8A242-E668-4913-8858-DB6CE7742554}" type="sibTrans" cxnId="{5074A7B1-BBCE-4E1E-81FC-3F1CB6A0B41D}">
      <dgm:prSet/>
      <dgm:spPr/>
      <dgm:t>
        <a:bodyPr/>
        <a:lstStyle/>
        <a:p>
          <a:endParaRPr lang="th-TH"/>
        </a:p>
      </dgm:t>
    </dgm:pt>
    <dgm:pt modelId="{4964F8D8-CA26-4AEF-86FC-B5C0F9BE550E}">
      <dgm:prSet/>
      <dgm:spPr/>
      <dgm:t>
        <a:bodyPr/>
        <a:lstStyle/>
        <a:p>
          <a:r>
            <a:rPr lang="en-US" dirty="0" smtClean="0"/>
            <a:t>Business?</a:t>
          </a:r>
          <a:endParaRPr lang="th-TH" dirty="0"/>
        </a:p>
      </dgm:t>
    </dgm:pt>
    <dgm:pt modelId="{3883BF1A-09FE-40C9-AEC7-B89868A4D847}" type="parTrans" cxnId="{3589981B-2932-4C9D-87E2-281127774E53}">
      <dgm:prSet/>
      <dgm:spPr/>
      <dgm:t>
        <a:bodyPr/>
        <a:lstStyle/>
        <a:p>
          <a:endParaRPr lang="th-TH"/>
        </a:p>
      </dgm:t>
    </dgm:pt>
    <dgm:pt modelId="{2029FB74-1E52-4237-817D-E8DE7FBBB9A3}" type="sibTrans" cxnId="{3589981B-2932-4C9D-87E2-281127774E53}">
      <dgm:prSet/>
      <dgm:spPr/>
      <dgm:t>
        <a:bodyPr/>
        <a:lstStyle/>
        <a:p>
          <a:endParaRPr lang="th-TH"/>
        </a:p>
      </dgm:t>
    </dgm:pt>
    <dgm:pt modelId="{FFE4469A-E3B1-47DC-86E4-45689690C68C}" type="pres">
      <dgm:prSet presAssocID="{42E38E18-74DB-4DB2-B2E1-FDE6C238F1E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h-TH"/>
        </a:p>
      </dgm:t>
    </dgm:pt>
    <dgm:pt modelId="{1B80D281-BDB0-4C5A-A97D-2A66042107F7}" type="pres">
      <dgm:prSet presAssocID="{4DE400F0-95D2-4FA7-ACC3-1905FDCBF99B}" presName="hierRoot1" presStyleCnt="0"/>
      <dgm:spPr/>
    </dgm:pt>
    <dgm:pt modelId="{4B3868D1-ED40-4ED5-B13E-7B33EBD799CD}" type="pres">
      <dgm:prSet presAssocID="{4DE400F0-95D2-4FA7-ACC3-1905FDCBF99B}" presName="composite" presStyleCnt="0"/>
      <dgm:spPr/>
    </dgm:pt>
    <dgm:pt modelId="{802116D4-A158-4AF5-907B-E2103157E75E}" type="pres">
      <dgm:prSet presAssocID="{4DE400F0-95D2-4FA7-ACC3-1905FDCBF99B}" presName="background" presStyleLbl="node0" presStyleIdx="0" presStyleCnt="1"/>
      <dgm:spPr/>
    </dgm:pt>
    <dgm:pt modelId="{5C4267D1-B09A-4578-AB78-37DA081FB3BF}" type="pres">
      <dgm:prSet presAssocID="{4DE400F0-95D2-4FA7-ACC3-1905FDCBF99B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32DF4031-26B8-4B5B-B43E-A208E3F425AD}" type="pres">
      <dgm:prSet presAssocID="{4DE400F0-95D2-4FA7-ACC3-1905FDCBF99B}" presName="hierChild2" presStyleCnt="0"/>
      <dgm:spPr/>
    </dgm:pt>
    <dgm:pt modelId="{6737AC1E-B9DB-4B29-9ABA-17302BE364FD}" type="pres">
      <dgm:prSet presAssocID="{FE9F2F2B-250F-4DC0-8AA4-F63ACE54A227}" presName="Name10" presStyleLbl="parChTrans1D2" presStyleIdx="0" presStyleCnt="2"/>
      <dgm:spPr/>
      <dgm:t>
        <a:bodyPr/>
        <a:lstStyle/>
        <a:p>
          <a:endParaRPr lang="th-TH"/>
        </a:p>
      </dgm:t>
    </dgm:pt>
    <dgm:pt modelId="{B37DEC2C-CEA8-4D66-BC0D-506EC7C3663E}" type="pres">
      <dgm:prSet presAssocID="{D06082EB-2333-4060-A97B-50FE32840692}" presName="hierRoot2" presStyleCnt="0"/>
      <dgm:spPr/>
    </dgm:pt>
    <dgm:pt modelId="{48C0D145-6BED-421E-ACB2-9C9AE5032F34}" type="pres">
      <dgm:prSet presAssocID="{D06082EB-2333-4060-A97B-50FE32840692}" presName="composite2" presStyleCnt="0"/>
      <dgm:spPr/>
    </dgm:pt>
    <dgm:pt modelId="{13B9F05B-1067-4B95-B1C3-9A50E6A0FBD1}" type="pres">
      <dgm:prSet presAssocID="{D06082EB-2333-4060-A97B-50FE32840692}" presName="background2" presStyleLbl="node2" presStyleIdx="0" presStyleCnt="2"/>
      <dgm:spPr/>
    </dgm:pt>
    <dgm:pt modelId="{5E426913-A3E4-4B7F-9CDB-C0946950B19F}" type="pres">
      <dgm:prSet presAssocID="{D06082EB-2333-4060-A97B-50FE32840692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0211E2D6-4DF7-4D11-9887-F6E64668B87F}" type="pres">
      <dgm:prSet presAssocID="{D06082EB-2333-4060-A97B-50FE32840692}" presName="hierChild3" presStyleCnt="0"/>
      <dgm:spPr/>
    </dgm:pt>
    <dgm:pt modelId="{F784406A-2C96-43AA-9B56-FFAFDC60196A}" type="pres">
      <dgm:prSet presAssocID="{D408781A-C51D-4022-9F7F-DAFAA7A50EB7}" presName="Name17" presStyleLbl="parChTrans1D3" presStyleIdx="0" presStyleCnt="4"/>
      <dgm:spPr/>
      <dgm:t>
        <a:bodyPr/>
        <a:lstStyle/>
        <a:p>
          <a:endParaRPr lang="th-TH"/>
        </a:p>
      </dgm:t>
    </dgm:pt>
    <dgm:pt modelId="{6A944968-B84F-47D2-BE95-050D148801B3}" type="pres">
      <dgm:prSet presAssocID="{3A71504B-18B4-426B-9D30-F42EE712FBF9}" presName="hierRoot3" presStyleCnt="0"/>
      <dgm:spPr/>
    </dgm:pt>
    <dgm:pt modelId="{CA4B3EF3-8156-4AC5-9F79-5C0D6BF0EBF9}" type="pres">
      <dgm:prSet presAssocID="{3A71504B-18B4-426B-9D30-F42EE712FBF9}" presName="composite3" presStyleCnt="0"/>
      <dgm:spPr/>
    </dgm:pt>
    <dgm:pt modelId="{F64A2EAF-3C68-4CAD-977B-2452459BE0F0}" type="pres">
      <dgm:prSet presAssocID="{3A71504B-18B4-426B-9D30-F42EE712FBF9}" presName="background3" presStyleLbl="node3" presStyleIdx="0" presStyleCnt="4"/>
      <dgm:spPr/>
    </dgm:pt>
    <dgm:pt modelId="{D2D779EB-C75F-4A5A-A2FD-AA1163E4B65F}" type="pres">
      <dgm:prSet presAssocID="{3A71504B-18B4-426B-9D30-F42EE712FBF9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AB50FAE5-E379-4736-ACC3-D8E4D7CE36F9}" type="pres">
      <dgm:prSet presAssocID="{3A71504B-18B4-426B-9D30-F42EE712FBF9}" presName="hierChild4" presStyleCnt="0"/>
      <dgm:spPr/>
    </dgm:pt>
    <dgm:pt modelId="{C0F3CA0D-3D0D-484B-8994-C3DB707407CC}" type="pres">
      <dgm:prSet presAssocID="{13EA09B1-801D-430D-BAA7-C6A716BAD185}" presName="Name17" presStyleLbl="parChTrans1D3" presStyleIdx="1" presStyleCnt="4"/>
      <dgm:spPr/>
      <dgm:t>
        <a:bodyPr/>
        <a:lstStyle/>
        <a:p>
          <a:endParaRPr lang="th-TH"/>
        </a:p>
      </dgm:t>
    </dgm:pt>
    <dgm:pt modelId="{F97FCF3D-6446-43EF-85BE-6657E32DAA4F}" type="pres">
      <dgm:prSet presAssocID="{E13D92A8-5D50-4460-87D5-CB880B168379}" presName="hierRoot3" presStyleCnt="0"/>
      <dgm:spPr/>
    </dgm:pt>
    <dgm:pt modelId="{A6B425E4-297F-4501-B74B-C9704A228B2F}" type="pres">
      <dgm:prSet presAssocID="{E13D92A8-5D50-4460-87D5-CB880B168379}" presName="composite3" presStyleCnt="0"/>
      <dgm:spPr/>
    </dgm:pt>
    <dgm:pt modelId="{9C1063C5-3E6F-45B7-BBD3-B28FB8875ED6}" type="pres">
      <dgm:prSet presAssocID="{E13D92A8-5D50-4460-87D5-CB880B168379}" presName="background3" presStyleLbl="node3" presStyleIdx="1" presStyleCnt="4"/>
      <dgm:spPr/>
    </dgm:pt>
    <dgm:pt modelId="{9AEA709A-654B-41F2-84EA-0E847659EC60}" type="pres">
      <dgm:prSet presAssocID="{E13D92A8-5D50-4460-87D5-CB880B168379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80CCA612-B0B5-436D-9D72-8BC968CD24B9}" type="pres">
      <dgm:prSet presAssocID="{E13D92A8-5D50-4460-87D5-CB880B168379}" presName="hierChild4" presStyleCnt="0"/>
      <dgm:spPr/>
    </dgm:pt>
    <dgm:pt modelId="{9F7367CF-E7AA-459A-800A-35230EA7BFA9}" type="pres">
      <dgm:prSet presAssocID="{68FFF066-D1CD-42A8-A127-8A298ABEBFEF}" presName="Name10" presStyleLbl="parChTrans1D2" presStyleIdx="1" presStyleCnt="2"/>
      <dgm:spPr/>
      <dgm:t>
        <a:bodyPr/>
        <a:lstStyle/>
        <a:p>
          <a:endParaRPr lang="th-TH"/>
        </a:p>
      </dgm:t>
    </dgm:pt>
    <dgm:pt modelId="{4042CB25-B277-41CF-BEFB-D5B7B68AD264}" type="pres">
      <dgm:prSet presAssocID="{0780DE03-1ABA-4829-BC50-BD96D152091E}" presName="hierRoot2" presStyleCnt="0"/>
      <dgm:spPr/>
    </dgm:pt>
    <dgm:pt modelId="{1235B712-B76B-4C4B-A1FC-589BBBBC6662}" type="pres">
      <dgm:prSet presAssocID="{0780DE03-1ABA-4829-BC50-BD96D152091E}" presName="composite2" presStyleCnt="0"/>
      <dgm:spPr/>
    </dgm:pt>
    <dgm:pt modelId="{98C6E0C6-0603-499B-B14A-0B398BE0F524}" type="pres">
      <dgm:prSet presAssocID="{0780DE03-1ABA-4829-BC50-BD96D152091E}" presName="background2" presStyleLbl="node2" presStyleIdx="1" presStyleCnt="2"/>
      <dgm:spPr/>
    </dgm:pt>
    <dgm:pt modelId="{5BE9D210-61C6-4265-B425-D109EF16500F}" type="pres">
      <dgm:prSet presAssocID="{0780DE03-1ABA-4829-BC50-BD96D152091E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A7075E41-19C7-449B-A6D1-2C5CCDA2BB15}" type="pres">
      <dgm:prSet presAssocID="{0780DE03-1ABA-4829-BC50-BD96D152091E}" presName="hierChild3" presStyleCnt="0"/>
      <dgm:spPr/>
    </dgm:pt>
    <dgm:pt modelId="{85AE89D5-ABF3-404A-BA6F-182B93269A1C}" type="pres">
      <dgm:prSet presAssocID="{1BA82C54-0086-47D5-8572-B35A9D3F7ADD}" presName="Name17" presStyleLbl="parChTrans1D3" presStyleIdx="2" presStyleCnt="4"/>
      <dgm:spPr/>
      <dgm:t>
        <a:bodyPr/>
        <a:lstStyle/>
        <a:p>
          <a:endParaRPr lang="th-TH"/>
        </a:p>
      </dgm:t>
    </dgm:pt>
    <dgm:pt modelId="{960E64EF-F482-4F62-ADD4-542B94A74910}" type="pres">
      <dgm:prSet presAssocID="{396AEE8C-BD9A-464F-9643-5976C1A516D9}" presName="hierRoot3" presStyleCnt="0"/>
      <dgm:spPr/>
    </dgm:pt>
    <dgm:pt modelId="{CD16F788-CC16-4A0E-8D56-159324E0A50F}" type="pres">
      <dgm:prSet presAssocID="{396AEE8C-BD9A-464F-9643-5976C1A516D9}" presName="composite3" presStyleCnt="0"/>
      <dgm:spPr/>
    </dgm:pt>
    <dgm:pt modelId="{7FEA0231-09DC-4A0C-86E1-2AEAC49E4F64}" type="pres">
      <dgm:prSet presAssocID="{396AEE8C-BD9A-464F-9643-5976C1A516D9}" presName="background3" presStyleLbl="node3" presStyleIdx="2" presStyleCnt="4"/>
      <dgm:spPr/>
    </dgm:pt>
    <dgm:pt modelId="{629A9A75-8DF5-424E-82C5-64B92F9FAD7C}" type="pres">
      <dgm:prSet presAssocID="{396AEE8C-BD9A-464F-9643-5976C1A516D9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3AA925EE-F7D2-453C-A8EA-2E4E4B765539}" type="pres">
      <dgm:prSet presAssocID="{396AEE8C-BD9A-464F-9643-5976C1A516D9}" presName="hierChild4" presStyleCnt="0"/>
      <dgm:spPr/>
    </dgm:pt>
    <dgm:pt modelId="{200D7F9C-5247-4C13-A508-A014A51AAF60}" type="pres">
      <dgm:prSet presAssocID="{3883BF1A-09FE-40C9-AEC7-B89868A4D847}" presName="Name17" presStyleLbl="parChTrans1D3" presStyleIdx="3" presStyleCnt="4"/>
      <dgm:spPr/>
      <dgm:t>
        <a:bodyPr/>
        <a:lstStyle/>
        <a:p>
          <a:endParaRPr lang="th-TH"/>
        </a:p>
      </dgm:t>
    </dgm:pt>
    <dgm:pt modelId="{3A1A9DA9-4E1B-4DF5-ABA6-52A5F994103D}" type="pres">
      <dgm:prSet presAssocID="{4964F8D8-CA26-4AEF-86FC-B5C0F9BE550E}" presName="hierRoot3" presStyleCnt="0"/>
      <dgm:spPr/>
    </dgm:pt>
    <dgm:pt modelId="{4CE49439-1096-446C-97B6-745D732A4891}" type="pres">
      <dgm:prSet presAssocID="{4964F8D8-CA26-4AEF-86FC-B5C0F9BE550E}" presName="composite3" presStyleCnt="0"/>
      <dgm:spPr/>
    </dgm:pt>
    <dgm:pt modelId="{9B1C56E1-258D-4FEF-B6DA-D554B2B4E336}" type="pres">
      <dgm:prSet presAssocID="{4964F8D8-CA26-4AEF-86FC-B5C0F9BE550E}" presName="background3" presStyleLbl="node3" presStyleIdx="3" presStyleCnt="4"/>
      <dgm:spPr/>
    </dgm:pt>
    <dgm:pt modelId="{44DD2397-5B5F-4A52-B6C2-04F930A92143}" type="pres">
      <dgm:prSet presAssocID="{4964F8D8-CA26-4AEF-86FC-B5C0F9BE550E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307FFC18-B084-4621-A27E-66CCF7424307}" type="pres">
      <dgm:prSet presAssocID="{4964F8D8-CA26-4AEF-86FC-B5C0F9BE550E}" presName="hierChild4" presStyleCnt="0"/>
      <dgm:spPr/>
    </dgm:pt>
  </dgm:ptLst>
  <dgm:cxnLst>
    <dgm:cxn modelId="{1226C789-281B-4B39-9AA8-853A299BFC45}" type="presOf" srcId="{13EA09B1-801D-430D-BAA7-C6A716BAD185}" destId="{C0F3CA0D-3D0D-484B-8994-C3DB707407CC}" srcOrd="0" destOrd="0" presId="urn:microsoft.com/office/officeart/2005/8/layout/hierarchy1"/>
    <dgm:cxn modelId="{1C2C91A5-59A7-4313-91F5-71BC1ABC6871}" srcId="{D06082EB-2333-4060-A97B-50FE32840692}" destId="{E13D92A8-5D50-4460-87D5-CB880B168379}" srcOrd="1" destOrd="0" parTransId="{13EA09B1-801D-430D-BAA7-C6A716BAD185}" sibTransId="{017F1DB7-7B4A-4A55-AF3A-6AAA88250FF9}"/>
    <dgm:cxn modelId="{208C4083-E032-4D5D-8686-310F0B09CF52}" type="presOf" srcId="{68FFF066-D1CD-42A8-A127-8A298ABEBFEF}" destId="{9F7367CF-E7AA-459A-800A-35230EA7BFA9}" srcOrd="0" destOrd="0" presId="urn:microsoft.com/office/officeart/2005/8/layout/hierarchy1"/>
    <dgm:cxn modelId="{8C0E24BD-FF4B-49E2-AFC7-BF89E067EB33}" type="presOf" srcId="{E13D92A8-5D50-4460-87D5-CB880B168379}" destId="{9AEA709A-654B-41F2-84EA-0E847659EC60}" srcOrd="0" destOrd="0" presId="urn:microsoft.com/office/officeart/2005/8/layout/hierarchy1"/>
    <dgm:cxn modelId="{5074A7B1-BBCE-4E1E-81FC-3F1CB6A0B41D}" srcId="{0780DE03-1ABA-4829-BC50-BD96D152091E}" destId="{396AEE8C-BD9A-464F-9643-5976C1A516D9}" srcOrd="0" destOrd="0" parTransId="{1BA82C54-0086-47D5-8572-B35A9D3F7ADD}" sibTransId="{D7F8A242-E668-4913-8858-DB6CE7742554}"/>
    <dgm:cxn modelId="{B4435BAD-F5D9-4205-BFFD-33314FE9FDCB}" type="presOf" srcId="{D06082EB-2333-4060-A97B-50FE32840692}" destId="{5E426913-A3E4-4B7F-9CDB-C0946950B19F}" srcOrd="0" destOrd="0" presId="urn:microsoft.com/office/officeart/2005/8/layout/hierarchy1"/>
    <dgm:cxn modelId="{B7EF6CD3-A16E-437F-B524-7DBCA0906C6E}" srcId="{D06082EB-2333-4060-A97B-50FE32840692}" destId="{3A71504B-18B4-426B-9D30-F42EE712FBF9}" srcOrd="0" destOrd="0" parTransId="{D408781A-C51D-4022-9F7F-DAFAA7A50EB7}" sibTransId="{FD0EEB75-6ACC-4EE8-9357-F0619B871504}"/>
    <dgm:cxn modelId="{2296076A-61DF-40BF-97D9-67C78F7A5BB6}" srcId="{42E38E18-74DB-4DB2-B2E1-FDE6C238F1EE}" destId="{4DE400F0-95D2-4FA7-ACC3-1905FDCBF99B}" srcOrd="0" destOrd="0" parTransId="{AB057EEB-B3F4-4CCF-8725-C2254019BD9F}" sibTransId="{0605B895-D0E6-4791-9120-620B8B1988EA}"/>
    <dgm:cxn modelId="{3589981B-2932-4C9D-87E2-281127774E53}" srcId="{0780DE03-1ABA-4829-BC50-BD96D152091E}" destId="{4964F8D8-CA26-4AEF-86FC-B5C0F9BE550E}" srcOrd="1" destOrd="0" parTransId="{3883BF1A-09FE-40C9-AEC7-B89868A4D847}" sibTransId="{2029FB74-1E52-4237-817D-E8DE7FBBB9A3}"/>
    <dgm:cxn modelId="{39B099D7-0702-4324-B7E8-F1E34F787EB8}" type="presOf" srcId="{3883BF1A-09FE-40C9-AEC7-B89868A4D847}" destId="{200D7F9C-5247-4C13-A508-A014A51AAF60}" srcOrd="0" destOrd="0" presId="urn:microsoft.com/office/officeart/2005/8/layout/hierarchy1"/>
    <dgm:cxn modelId="{39D6EA80-C470-46DA-9B31-8692779DF67F}" type="presOf" srcId="{0780DE03-1ABA-4829-BC50-BD96D152091E}" destId="{5BE9D210-61C6-4265-B425-D109EF16500F}" srcOrd="0" destOrd="0" presId="urn:microsoft.com/office/officeart/2005/8/layout/hierarchy1"/>
    <dgm:cxn modelId="{B5868121-0405-48DD-9112-35CE2454FFC8}" type="presOf" srcId="{4964F8D8-CA26-4AEF-86FC-B5C0F9BE550E}" destId="{44DD2397-5B5F-4A52-B6C2-04F930A92143}" srcOrd="0" destOrd="0" presId="urn:microsoft.com/office/officeart/2005/8/layout/hierarchy1"/>
    <dgm:cxn modelId="{DBA00F8D-86C1-4740-AFF3-BC3A24059575}" type="presOf" srcId="{396AEE8C-BD9A-464F-9643-5976C1A516D9}" destId="{629A9A75-8DF5-424E-82C5-64B92F9FAD7C}" srcOrd="0" destOrd="0" presId="urn:microsoft.com/office/officeart/2005/8/layout/hierarchy1"/>
    <dgm:cxn modelId="{1825836E-7C87-4793-A45C-50D395031A91}" type="presOf" srcId="{3A71504B-18B4-426B-9D30-F42EE712FBF9}" destId="{D2D779EB-C75F-4A5A-A2FD-AA1163E4B65F}" srcOrd="0" destOrd="0" presId="urn:microsoft.com/office/officeart/2005/8/layout/hierarchy1"/>
    <dgm:cxn modelId="{609A57F9-E544-4EDF-B874-783EB61C9932}" type="presOf" srcId="{FE9F2F2B-250F-4DC0-8AA4-F63ACE54A227}" destId="{6737AC1E-B9DB-4B29-9ABA-17302BE364FD}" srcOrd="0" destOrd="0" presId="urn:microsoft.com/office/officeart/2005/8/layout/hierarchy1"/>
    <dgm:cxn modelId="{6F7F302D-F884-4090-A335-578B01D55FD5}" srcId="{4DE400F0-95D2-4FA7-ACC3-1905FDCBF99B}" destId="{0780DE03-1ABA-4829-BC50-BD96D152091E}" srcOrd="1" destOrd="0" parTransId="{68FFF066-D1CD-42A8-A127-8A298ABEBFEF}" sibTransId="{5C784CE8-B058-4BB3-853A-B7414D45696D}"/>
    <dgm:cxn modelId="{3D40907A-24FA-4967-AEB8-A4BA7EC93C53}" type="presOf" srcId="{42E38E18-74DB-4DB2-B2E1-FDE6C238F1EE}" destId="{FFE4469A-E3B1-47DC-86E4-45689690C68C}" srcOrd="0" destOrd="0" presId="urn:microsoft.com/office/officeart/2005/8/layout/hierarchy1"/>
    <dgm:cxn modelId="{DBC22250-C04B-4C50-B660-0C0188D06CE7}" type="presOf" srcId="{4DE400F0-95D2-4FA7-ACC3-1905FDCBF99B}" destId="{5C4267D1-B09A-4578-AB78-37DA081FB3BF}" srcOrd="0" destOrd="0" presId="urn:microsoft.com/office/officeart/2005/8/layout/hierarchy1"/>
    <dgm:cxn modelId="{27AC9B2D-C47D-4A70-8B62-674F67CCCCEB}" type="presOf" srcId="{D408781A-C51D-4022-9F7F-DAFAA7A50EB7}" destId="{F784406A-2C96-43AA-9B56-FFAFDC60196A}" srcOrd="0" destOrd="0" presId="urn:microsoft.com/office/officeart/2005/8/layout/hierarchy1"/>
    <dgm:cxn modelId="{9A339B97-0C2E-4416-9011-A6E997EBA8EC}" type="presOf" srcId="{1BA82C54-0086-47D5-8572-B35A9D3F7ADD}" destId="{85AE89D5-ABF3-404A-BA6F-182B93269A1C}" srcOrd="0" destOrd="0" presId="urn:microsoft.com/office/officeart/2005/8/layout/hierarchy1"/>
    <dgm:cxn modelId="{198391E7-C262-4B12-9A2C-29808B1DC73A}" srcId="{4DE400F0-95D2-4FA7-ACC3-1905FDCBF99B}" destId="{D06082EB-2333-4060-A97B-50FE32840692}" srcOrd="0" destOrd="0" parTransId="{FE9F2F2B-250F-4DC0-8AA4-F63ACE54A227}" sibTransId="{90350E60-9223-4D76-B8C0-321717057EEE}"/>
    <dgm:cxn modelId="{3DBEE0D5-5335-420A-A4EC-BB3EE21B8B40}" type="presParOf" srcId="{FFE4469A-E3B1-47DC-86E4-45689690C68C}" destId="{1B80D281-BDB0-4C5A-A97D-2A66042107F7}" srcOrd="0" destOrd="0" presId="urn:microsoft.com/office/officeart/2005/8/layout/hierarchy1"/>
    <dgm:cxn modelId="{99501C8E-6038-43D2-8684-EE99166A0B36}" type="presParOf" srcId="{1B80D281-BDB0-4C5A-A97D-2A66042107F7}" destId="{4B3868D1-ED40-4ED5-B13E-7B33EBD799CD}" srcOrd="0" destOrd="0" presId="urn:microsoft.com/office/officeart/2005/8/layout/hierarchy1"/>
    <dgm:cxn modelId="{C2AAF832-4F0D-4380-A662-9EF9CFEE5F49}" type="presParOf" srcId="{4B3868D1-ED40-4ED5-B13E-7B33EBD799CD}" destId="{802116D4-A158-4AF5-907B-E2103157E75E}" srcOrd="0" destOrd="0" presId="urn:microsoft.com/office/officeart/2005/8/layout/hierarchy1"/>
    <dgm:cxn modelId="{DDD85A9D-1277-49C0-9C09-2236BC064D64}" type="presParOf" srcId="{4B3868D1-ED40-4ED5-B13E-7B33EBD799CD}" destId="{5C4267D1-B09A-4578-AB78-37DA081FB3BF}" srcOrd="1" destOrd="0" presId="urn:microsoft.com/office/officeart/2005/8/layout/hierarchy1"/>
    <dgm:cxn modelId="{49FEB05E-0069-41D4-9225-120A25EB3A58}" type="presParOf" srcId="{1B80D281-BDB0-4C5A-A97D-2A66042107F7}" destId="{32DF4031-26B8-4B5B-B43E-A208E3F425AD}" srcOrd="1" destOrd="0" presId="urn:microsoft.com/office/officeart/2005/8/layout/hierarchy1"/>
    <dgm:cxn modelId="{FB5AB7F4-6D3A-40FD-858E-F78DE9645F2F}" type="presParOf" srcId="{32DF4031-26B8-4B5B-B43E-A208E3F425AD}" destId="{6737AC1E-B9DB-4B29-9ABA-17302BE364FD}" srcOrd="0" destOrd="0" presId="urn:microsoft.com/office/officeart/2005/8/layout/hierarchy1"/>
    <dgm:cxn modelId="{C429A2C5-1432-41B8-9632-7D05BB5DEAEB}" type="presParOf" srcId="{32DF4031-26B8-4B5B-B43E-A208E3F425AD}" destId="{B37DEC2C-CEA8-4D66-BC0D-506EC7C3663E}" srcOrd="1" destOrd="0" presId="urn:microsoft.com/office/officeart/2005/8/layout/hierarchy1"/>
    <dgm:cxn modelId="{2B90824A-FC7A-4ABC-A2E4-5AC239B0E3E8}" type="presParOf" srcId="{B37DEC2C-CEA8-4D66-BC0D-506EC7C3663E}" destId="{48C0D145-6BED-421E-ACB2-9C9AE5032F34}" srcOrd="0" destOrd="0" presId="urn:microsoft.com/office/officeart/2005/8/layout/hierarchy1"/>
    <dgm:cxn modelId="{07E37D0F-CC19-4985-8341-1A0AD1202986}" type="presParOf" srcId="{48C0D145-6BED-421E-ACB2-9C9AE5032F34}" destId="{13B9F05B-1067-4B95-B1C3-9A50E6A0FBD1}" srcOrd="0" destOrd="0" presId="urn:microsoft.com/office/officeart/2005/8/layout/hierarchy1"/>
    <dgm:cxn modelId="{49A58ED0-397A-41A3-82E9-B6B6EC76B415}" type="presParOf" srcId="{48C0D145-6BED-421E-ACB2-9C9AE5032F34}" destId="{5E426913-A3E4-4B7F-9CDB-C0946950B19F}" srcOrd="1" destOrd="0" presId="urn:microsoft.com/office/officeart/2005/8/layout/hierarchy1"/>
    <dgm:cxn modelId="{73D599E9-DACA-4298-BBC0-DEA30F14FC53}" type="presParOf" srcId="{B37DEC2C-CEA8-4D66-BC0D-506EC7C3663E}" destId="{0211E2D6-4DF7-4D11-9887-F6E64668B87F}" srcOrd="1" destOrd="0" presId="urn:microsoft.com/office/officeart/2005/8/layout/hierarchy1"/>
    <dgm:cxn modelId="{5A484777-56B9-4562-BFB8-8BF39909AFC9}" type="presParOf" srcId="{0211E2D6-4DF7-4D11-9887-F6E64668B87F}" destId="{F784406A-2C96-43AA-9B56-FFAFDC60196A}" srcOrd="0" destOrd="0" presId="urn:microsoft.com/office/officeart/2005/8/layout/hierarchy1"/>
    <dgm:cxn modelId="{7CAC3471-D5E6-4C5D-AF6F-5926FC34ED90}" type="presParOf" srcId="{0211E2D6-4DF7-4D11-9887-F6E64668B87F}" destId="{6A944968-B84F-47D2-BE95-050D148801B3}" srcOrd="1" destOrd="0" presId="urn:microsoft.com/office/officeart/2005/8/layout/hierarchy1"/>
    <dgm:cxn modelId="{6D013CCC-81E7-412F-A169-22853FFD63C6}" type="presParOf" srcId="{6A944968-B84F-47D2-BE95-050D148801B3}" destId="{CA4B3EF3-8156-4AC5-9F79-5C0D6BF0EBF9}" srcOrd="0" destOrd="0" presId="urn:microsoft.com/office/officeart/2005/8/layout/hierarchy1"/>
    <dgm:cxn modelId="{4B5897CA-78FD-4C17-BF16-15FBB19A3488}" type="presParOf" srcId="{CA4B3EF3-8156-4AC5-9F79-5C0D6BF0EBF9}" destId="{F64A2EAF-3C68-4CAD-977B-2452459BE0F0}" srcOrd="0" destOrd="0" presId="urn:microsoft.com/office/officeart/2005/8/layout/hierarchy1"/>
    <dgm:cxn modelId="{B1A432D7-25D7-45A2-BCD7-6A721FB81DE9}" type="presParOf" srcId="{CA4B3EF3-8156-4AC5-9F79-5C0D6BF0EBF9}" destId="{D2D779EB-C75F-4A5A-A2FD-AA1163E4B65F}" srcOrd="1" destOrd="0" presId="urn:microsoft.com/office/officeart/2005/8/layout/hierarchy1"/>
    <dgm:cxn modelId="{E462A69D-39FA-402D-BC9D-A3E53F49D8AE}" type="presParOf" srcId="{6A944968-B84F-47D2-BE95-050D148801B3}" destId="{AB50FAE5-E379-4736-ACC3-D8E4D7CE36F9}" srcOrd="1" destOrd="0" presId="urn:microsoft.com/office/officeart/2005/8/layout/hierarchy1"/>
    <dgm:cxn modelId="{05AB4024-73C7-4D86-969F-1F920DFB505D}" type="presParOf" srcId="{0211E2D6-4DF7-4D11-9887-F6E64668B87F}" destId="{C0F3CA0D-3D0D-484B-8994-C3DB707407CC}" srcOrd="2" destOrd="0" presId="urn:microsoft.com/office/officeart/2005/8/layout/hierarchy1"/>
    <dgm:cxn modelId="{676603AB-90C6-498E-9D78-AE46BF2B2E5D}" type="presParOf" srcId="{0211E2D6-4DF7-4D11-9887-F6E64668B87F}" destId="{F97FCF3D-6446-43EF-85BE-6657E32DAA4F}" srcOrd="3" destOrd="0" presId="urn:microsoft.com/office/officeart/2005/8/layout/hierarchy1"/>
    <dgm:cxn modelId="{72C7D5BA-DA4A-45ED-A15C-361ADB9F0BEE}" type="presParOf" srcId="{F97FCF3D-6446-43EF-85BE-6657E32DAA4F}" destId="{A6B425E4-297F-4501-B74B-C9704A228B2F}" srcOrd="0" destOrd="0" presId="urn:microsoft.com/office/officeart/2005/8/layout/hierarchy1"/>
    <dgm:cxn modelId="{A4D24EF3-E7A9-480E-96E3-4E866C8780E6}" type="presParOf" srcId="{A6B425E4-297F-4501-B74B-C9704A228B2F}" destId="{9C1063C5-3E6F-45B7-BBD3-B28FB8875ED6}" srcOrd="0" destOrd="0" presId="urn:microsoft.com/office/officeart/2005/8/layout/hierarchy1"/>
    <dgm:cxn modelId="{CE6B3D55-1747-44BA-AD3D-4BC0B54E1D3A}" type="presParOf" srcId="{A6B425E4-297F-4501-B74B-C9704A228B2F}" destId="{9AEA709A-654B-41F2-84EA-0E847659EC60}" srcOrd="1" destOrd="0" presId="urn:microsoft.com/office/officeart/2005/8/layout/hierarchy1"/>
    <dgm:cxn modelId="{29FE4982-0BB1-4B18-8E5F-58EED94566BB}" type="presParOf" srcId="{F97FCF3D-6446-43EF-85BE-6657E32DAA4F}" destId="{80CCA612-B0B5-436D-9D72-8BC968CD24B9}" srcOrd="1" destOrd="0" presId="urn:microsoft.com/office/officeart/2005/8/layout/hierarchy1"/>
    <dgm:cxn modelId="{0DE8809D-8CE2-410E-B9B5-BC5264F18323}" type="presParOf" srcId="{32DF4031-26B8-4B5B-B43E-A208E3F425AD}" destId="{9F7367CF-E7AA-459A-800A-35230EA7BFA9}" srcOrd="2" destOrd="0" presId="urn:microsoft.com/office/officeart/2005/8/layout/hierarchy1"/>
    <dgm:cxn modelId="{6CE0B460-538E-46D8-A0CE-963588C95290}" type="presParOf" srcId="{32DF4031-26B8-4B5B-B43E-A208E3F425AD}" destId="{4042CB25-B277-41CF-BEFB-D5B7B68AD264}" srcOrd="3" destOrd="0" presId="urn:microsoft.com/office/officeart/2005/8/layout/hierarchy1"/>
    <dgm:cxn modelId="{1E9983EF-2E1F-496C-9B62-805A152FEFB2}" type="presParOf" srcId="{4042CB25-B277-41CF-BEFB-D5B7B68AD264}" destId="{1235B712-B76B-4C4B-A1FC-589BBBBC6662}" srcOrd="0" destOrd="0" presId="urn:microsoft.com/office/officeart/2005/8/layout/hierarchy1"/>
    <dgm:cxn modelId="{8989F64B-0AB9-4F6D-BFA3-8ABFC2DE2821}" type="presParOf" srcId="{1235B712-B76B-4C4B-A1FC-589BBBBC6662}" destId="{98C6E0C6-0603-499B-B14A-0B398BE0F524}" srcOrd="0" destOrd="0" presId="urn:microsoft.com/office/officeart/2005/8/layout/hierarchy1"/>
    <dgm:cxn modelId="{1673AFA6-89F4-4F35-BC6B-BCEBD61D902B}" type="presParOf" srcId="{1235B712-B76B-4C4B-A1FC-589BBBBC6662}" destId="{5BE9D210-61C6-4265-B425-D109EF16500F}" srcOrd="1" destOrd="0" presId="urn:microsoft.com/office/officeart/2005/8/layout/hierarchy1"/>
    <dgm:cxn modelId="{EB33C353-BB3C-4B5F-A0A6-48D191FD08B0}" type="presParOf" srcId="{4042CB25-B277-41CF-BEFB-D5B7B68AD264}" destId="{A7075E41-19C7-449B-A6D1-2C5CCDA2BB15}" srcOrd="1" destOrd="0" presId="urn:microsoft.com/office/officeart/2005/8/layout/hierarchy1"/>
    <dgm:cxn modelId="{8CFD6CE2-16BC-4E2D-A6C8-B8A000B64A28}" type="presParOf" srcId="{A7075E41-19C7-449B-A6D1-2C5CCDA2BB15}" destId="{85AE89D5-ABF3-404A-BA6F-182B93269A1C}" srcOrd="0" destOrd="0" presId="urn:microsoft.com/office/officeart/2005/8/layout/hierarchy1"/>
    <dgm:cxn modelId="{49433B1F-7CBB-42C0-AEF5-769BD2E69DAE}" type="presParOf" srcId="{A7075E41-19C7-449B-A6D1-2C5CCDA2BB15}" destId="{960E64EF-F482-4F62-ADD4-542B94A74910}" srcOrd="1" destOrd="0" presId="urn:microsoft.com/office/officeart/2005/8/layout/hierarchy1"/>
    <dgm:cxn modelId="{AA3B349C-12B6-4940-8A23-992BF35DC928}" type="presParOf" srcId="{960E64EF-F482-4F62-ADD4-542B94A74910}" destId="{CD16F788-CC16-4A0E-8D56-159324E0A50F}" srcOrd="0" destOrd="0" presId="urn:microsoft.com/office/officeart/2005/8/layout/hierarchy1"/>
    <dgm:cxn modelId="{5CABEF8B-6D6D-436D-859D-866F4E3C580C}" type="presParOf" srcId="{CD16F788-CC16-4A0E-8D56-159324E0A50F}" destId="{7FEA0231-09DC-4A0C-86E1-2AEAC49E4F64}" srcOrd="0" destOrd="0" presId="urn:microsoft.com/office/officeart/2005/8/layout/hierarchy1"/>
    <dgm:cxn modelId="{87AED833-5CC6-417F-B796-B2B2940FEF80}" type="presParOf" srcId="{CD16F788-CC16-4A0E-8D56-159324E0A50F}" destId="{629A9A75-8DF5-424E-82C5-64B92F9FAD7C}" srcOrd="1" destOrd="0" presId="urn:microsoft.com/office/officeart/2005/8/layout/hierarchy1"/>
    <dgm:cxn modelId="{D3703BD5-3EE7-455F-A151-2A340E4C9BCF}" type="presParOf" srcId="{960E64EF-F482-4F62-ADD4-542B94A74910}" destId="{3AA925EE-F7D2-453C-A8EA-2E4E4B765539}" srcOrd="1" destOrd="0" presId="urn:microsoft.com/office/officeart/2005/8/layout/hierarchy1"/>
    <dgm:cxn modelId="{5A671E35-4CB3-4007-88EE-A1CCE2214DC7}" type="presParOf" srcId="{A7075E41-19C7-449B-A6D1-2C5CCDA2BB15}" destId="{200D7F9C-5247-4C13-A508-A014A51AAF60}" srcOrd="2" destOrd="0" presId="urn:microsoft.com/office/officeart/2005/8/layout/hierarchy1"/>
    <dgm:cxn modelId="{6577353E-4CD5-432E-8748-F50752B59FCE}" type="presParOf" srcId="{A7075E41-19C7-449B-A6D1-2C5CCDA2BB15}" destId="{3A1A9DA9-4E1B-4DF5-ABA6-52A5F994103D}" srcOrd="3" destOrd="0" presId="urn:microsoft.com/office/officeart/2005/8/layout/hierarchy1"/>
    <dgm:cxn modelId="{F0DCBD8E-EE73-4362-AA37-044099C78711}" type="presParOf" srcId="{3A1A9DA9-4E1B-4DF5-ABA6-52A5F994103D}" destId="{4CE49439-1096-446C-97B6-745D732A4891}" srcOrd="0" destOrd="0" presId="urn:microsoft.com/office/officeart/2005/8/layout/hierarchy1"/>
    <dgm:cxn modelId="{11CA6F4B-DDD6-4499-8A96-4B98AE49C2DC}" type="presParOf" srcId="{4CE49439-1096-446C-97B6-745D732A4891}" destId="{9B1C56E1-258D-4FEF-B6DA-D554B2B4E336}" srcOrd="0" destOrd="0" presId="urn:microsoft.com/office/officeart/2005/8/layout/hierarchy1"/>
    <dgm:cxn modelId="{BD497E4B-6AF1-4002-8CEA-77110AB65139}" type="presParOf" srcId="{4CE49439-1096-446C-97B6-745D732A4891}" destId="{44DD2397-5B5F-4A52-B6C2-04F930A92143}" srcOrd="1" destOrd="0" presId="urn:microsoft.com/office/officeart/2005/8/layout/hierarchy1"/>
    <dgm:cxn modelId="{D924EE27-D2AE-497E-9E49-67E2CB250C16}" type="presParOf" srcId="{3A1A9DA9-4E1B-4DF5-ABA6-52A5F994103D}" destId="{307FFC18-B084-4621-A27E-66CCF7424307}" srcOrd="1" destOrd="0" presId="urn:microsoft.com/office/officeart/2005/8/layout/hierarchy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6F914-E768-4B1D-8D76-94F92727E837}" type="datetimeFigureOut">
              <a:rPr lang="th-TH" smtClean="0"/>
              <a:pPr/>
              <a:t>04/09/56</a:t>
            </a:fld>
            <a:endParaRPr lang="th-TH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5D7790A-EF67-4BE7-A8B4-619230A87D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6F914-E768-4B1D-8D76-94F92727E837}" type="datetimeFigureOut">
              <a:rPr lang="th-TH" smtClean="0"/>
              <a:pPr/>
              <a:t>04/09/56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790A-EF67-4BE7-A8B4-619230A87D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6F914-E768-4B1D-8D76-94F92727E837}" type="datetimeFigureOut">
              <a:rPr lang="th-TH" smtClean="0"/>
              <a:pPr/>
              <a:t>04/09/56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790A-EF67-4BE7-A8B4-619230A87D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6F914-E768-4B1D-8D76-94F92727E837}" type="datetimeFigureOut">
              <a:rPr lang="th-TH" smtClean="0"/>
              <a:pPr/>
              <a:t>04/09/56</a:t>
            </a:fld>
            <a:endParaRPr lang="th-TH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th-TH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5D7790A-EF67-4BE7-A8B4-619230A87D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6F914-E768-4B1D-8D76-94F92727E837}" type="datetimeFigureOut">
              <a:rPr lang="th-TH" smtClean="0"/>
              <a:pPr/>
              <a:t>04/09/56</a:t>
            </a:fld>
            <a:endParaRPr lang="th-TH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790A-EF67-4BE7-A8B4-619230A87DDD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6F914-E768-4B1D-8D76-94F92727E837}" type="datetimeFigureOut">
              <a:rPr lang="th-TH" smtClean="0"/>
              <a:pPr/>
              <a:t>04/09/56</a:t>
            </a:fld>
            <a:endParaRPr lang="th-TH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790A-EF67-4BE7-A8B4-619230A87D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6F914-E768-4B1D-8D76-94F92727E837}" type="datetimeFigureOut">
              <a:rPr lang="th-TH" smtClean="0"/>
              <a:pPr/>
              <a:t>04/09/56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5D7790A-EF67-4BE7-A8B4-619230A87DDD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6F914-E768-4B1D-8D76-94F92727E837}" type="datetimeFigureOut">
              <a:rPr lang="th-TH" smtClean="0"/>
              <a:pPr/>
              <a:t>04/09/56</a:t>
            </a:fld>
            <a:endParaRPr lang="th-TH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790A-EF67-4BE7-A8B4-619230A87D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6F914-E768-4B1D-8D76-94F92727E837}" type="datetimeFigureOut">
              <a:rPr lang="th-TH" smtClean="0"/>
              <a:pPr/>
              <a:t>04/09/56</a:t>
            </a:fld>
            <a:endParaRPr lang="th-TH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790A-EF67-4BE7-A8B4-619230A87D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6F914-E768-4B1D-8D76-94F92727E837}" type="datetimeFigureOut">
              <a:rPr lang="th-TH" smtClean="0"/>
              <a:pPr/>
              <a:t>04/09/56</a:t>
            </a:fld>
            <a:endParaRPr lang="th-TH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790A-EF67-4BE7-A8B4-619230A87D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6F914-E768-4B1D-8D76-94F92727E837}" type="datetimeFigureOut">
              <a:rPr lang="th-TH" smtClean="0"/>
              <a:pPr/>
              <a:t>04/09/56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790A-EF67-4BE7-A8B4-619230A87DDD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A06F914-E768-4B1D-8D76-94F92727E837}" type="datetimeFigureOut">
              <a:rPr lang="th-TH" smtClean="0"/>
              <a:pPr/>
              <a:t>04/09/56</a:t>
            </a:fld>
            <a:endParaRPr lang="th-TH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5D7790A-EF67-4BE7-A8B4-619230A87DDD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Principles of business 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1-2 </a:t>
            </a:r>
          </a:p>
          <a:p>
            <a:r>
              <a:rPr lang="en-US" b="1" dirty="0" smtClean="0"/>
              <a:t>Modern meaning of business </a:t>
            </a:r>
            <a:endParaRPr lang="en-US" dirty="0" smtClean="0"/>
          </a:p>
          <a:p>
            <a:endParaRPr lang="th-TH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Pre-test 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Business and economy? Are they the same things or have some differences? What differences? </a:t>
            </a:r>
          </a:p>
          <a:p>
            <a:r>
              <a:rPr lang="en-US" dirty="0" smtClean="0"/>
              <a:t>Business and property? How are related these two things? Can business develop without property?</a:t>
            </a:r>
          </a:p>
          <a:p>
            <a:r>
              <a:rPr lang="en-US" dirty="0" smtClean="0"/>
              <a:t>Entrepreneurs and employees? Are they the same? Or different? You prefer to be entrepreneur or employee?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/>
              <a:t>Income – is only one real goal of any business </a:t>
            </a:r>
            <a:endParaRPr lang="th-TH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Deal – manufacturing, trade, promotion, sale </a:t>
            </a:r>
          </a:p>
          <a:p>
            <a:r>
              <a:rPr lang="en-US" dirty="0" smtClean="0"/>
              <a:t>Relationships between people, between participants of deal  </a:t>
            </a:r>
            <a:endParaRPr lang="th-TH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Exchange (result of activities)</a:t>
            </a:r>
          </a:p>
          <a:p>
            <a:r>
              <a:rPr lang="en-US" dirty="0" smtClean="0"/>
              <a:t>Promotion of own interests (supremacy of own interests) </a:t>
            </a:r>
          </a:p>
          <a:p>
            <a:r>
              <a:rPr lang="en-US" dirty="0" smtClean="0"/>
              <a:t>Compromise </a:t>
            </a:r>
          </a:p>
          <a:p>
            <a:r>
              <a:rPr lang="en-US" dirty="0" smtClean="0"/>
              <a:t>Independence </a:t>
            </a:r>
          </a:p>
          <a:p>
            <a:r>
              <a:rPr lang="en-US" dirty="0" smtClean="0"/>
              <a:t>Risk </a:t>
            </a:r>
          </a:p>
          <a:p>
            <a:r>
              <a:rPr lang="en-US" dirty="0" smtClean="0"/>
              <a:t>Special skills (negotiation, managerial decision making, creativity…) </a:t>
            </a:r>
            <a:endParaRPr lang="th-TH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and economy? 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Economy is more broad </a:t>
            </a:r>
          </a:p>
          <a:p>
            <a:r>
              <a:rPr lang="en-US" dirty="0" smtClean="0"/>
              <a:t>Economy includes macro-level </a:t>
            </a:r>
          </a:p>
          <a:p>
            <a:r>
              <a:rPr lang="en-US" dirty="0" smtClean="0"/>
              <a:t>Economy considers patterns (law) of market functioning 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Property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Fundamental base of business </a:t>
            </a:r>
          </a:p>
          <a:p>
            <a:r>
              <a:rPr lang="en-US" dirty="0" smtClean="0"/>
              <a:t>Property right (</a:t>
            </a:r>
            <a:r>
              <a:rPr lang="en-US" u="sng" dirty="0" smtClean="0"/>
              <a:t>possession</a:t>
            </a:r>
            <a:r>
              <a:rPr lang="en-US" dirty="0" smtClean="0"/>
              <a:t>) – to be owner, to use, to dispose (sale, give in rent, give, present …)</a:t>
            </a:r>
          </a:p>
          <a:p>
            <a:r>
              <a:rPr lang="en-US" dirty="0" smtClean="0"/>
              <a:t>Main goal of business is to increase a property, to appropriate a new property by legal way 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th-TH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Capital 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Self increasing values </a:t>
            </a:r>
          </a:p>
          <a:p>
            <a:r>
              <a:rPr lang="en-US" dirty="0" smtClean="0"/>
              <a:t>Not only money ! </a:t>
            </a:r>
          </a:p>
          <a:p>
            <a:r>
              <a:rPr lang="en-US" dirty="0" smtClean="0"/>
              <a:t>Capital turnover (Money – Goods – Money = Investment – Manufacturing – Sale) </a:t>
            </a:r>
          </a:p>
          <a:p>
            <a:r>
              <a:rPr lang="en-US" dirty="0" smtClean="0"/>
              <a:t>Fixed capital </a:t>
            </a:r>
          </a:p>
          <a:p>
            <a:r>
              <a:rPr lang="en-US" dirty="0" smtClean="0"/>
              <a:t>Working (circulating) capital  </a:t>
            </a:r>
            <a:endParaRPr lang="th-TH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- 1 </a:t>
            </a:r>
            <a:endParaRPr lang="th-TH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What is your fixed capital?</a:t>
            </a:r>
          </a:p>
          <a:p>
            <a:r>
              <a:rPr lang="en-US" dirty="0" smtClean="0"/>
              <a:t>What is your working capital? </a:t>
            </a:r>
          </a:p>
          <a:p>
            <a:r>
              <a:rPr lang="en-US" dirty="0" smtClean="0"/>
              <a:t>You have to compensate fixed capital cost. How to do it? </a:t>
            </a:r>
          </a:p>
          <a:p>
            <a:r>
              <a:rPr lang="en-US" dirty="0" smtClean="0"/>
              <a:t>What is more important in Your business (for your income increasing) – fixed capital or working capital? Why?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Group 1 – Small guest house </a:t>
            </a:r>
          </a:p>
          <a:p>
            <a:pPr>
              <a:buNone/>
            </a:pPr>
            <a:r>
              <a:rPr lang="en-US" b="1" dirty="0" smtClean="0"/>
              <a:t>Group 2  - Travel agency </a:t>
            </a:r>
          </a:p>
          <a:p>
            <a:pPr>
              <a:buNone/>
            </a:pPr>
            <a:r>
              <a:rPr lang="en-US" b="1" dirty="0" smtClean="0"/>
              <a:t>Group 3 – Tour – operation company </a:t>
            </a:r>
          </a:p>
          <a:p>
            <a:pPr>
              <a:buNone/>
            </a:pPr>
            <a:r>
              <a:rPr lang="en-US" b="1" dirty="0" smtClean="0"/>
              <a:t>Group 4 – Tourist guide company </a:t>
            </a:r>
            <a:endParaRPr lang="th-TH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91</TotalTime>
  <Words>315</Words>
  <Application>Microsoft Office PowerPoint</Application>
  <PresentationFormat>On-screen Show (4:3)</PresentationFormat>
  <Paragraphs>51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Trek</vt:lpstr>
      <vt:lpstr>Principles of business </vt:lpstr>
      <vt:lpstr>Pre-test </vt:lpstr>
      <vt:lpstr>Income – is only one real goal of any business </vt:lpstr>
      <vt:lpstr>Business </vt:lpstr>
      <vt:lpstr>Business </vt:lpstr>
      <vt:lpstr>Business and economy? </vt:lpstr>
      <vt:lpstr>Property</vt:lpstr>
      <vt:lpstr>Capital </vt:lpstr>
      <vt:lpstr>Case study - 1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 of business</dc:title>
  <dc:creator>HP037</dc:creator>
  <cp:lastModifiedBy>HP037</cp:lastModifiedBy>
  <cp:revision>13</cp:revision>
  <dcterms:created xsi:type="dcterms:W3CDTF">2013-08-14T02:31:24Z</dcterms:created>
  <dcterms:modified xsi:type="dcterms:W3CDTF">2013-09-04T06:20:50Z</dcterms:modified>
</cp:coreProperties>
</file>