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5" r:id="rId12"/>
    <p:sldId id="274" r:id="rId1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napVertSplitter="1" vertBarState="minimized" horzBarState="maximized">
    <p:restoredLeft sz="34567" autoAdjust="0"/>
    <p:restoredTop sz="86429" autoAdjust="0"/>
  </p:normalViewPr>
  <p:slideViewPr>
    <p:cSldViewPr>
      <p:cViewPr varScale="1">
        <p:scale>
          <a:sx n="93" d="100"/>
          <a:sy n="93" d="100"/>
        </p:scale>
        <p:origin x="-20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54" y="1284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D5D500-6AC8-4117-A918-DA9294A49C2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082B059C-9C59-4482-B927-2AABB8F12FE5}">
      <dgm:prSet phldrT="[Text]"/>
      <dgm:spPr/>
      <dgm:t>
        <a:bodyPr/>
        <a:lstStyle/>
        <a:p>
          <a:r>
            <a:rPr lang="en-US" dirty="0" smtClean="0"/>
            <a:t>Business bases on property </a:t>
          </a:r>
          <a:endParaRPr lang="th-TH" dirty="0"/>
        </a:p>
      </dgm:t>
    </dgm:pt>
    <dgm:pt modelId="{7353238F-870F-46D4-A7F0-C5579F0D4B2A}" type="parTrans" cxnId="{7C65D9A2-66BE-433C-AEB3-B0264C6DDAE0}">
      <dgm:prSet/>
      <dgm:spPr/>
      <dgm:t>
        <a:bodyPr/>
        <a:lstStyle/>
        <a:p>
          <a:endParaRPr lang="th-TH"/>
        </a:p>
      </dgm:t>
    </dgm:pt>
    <dgm:pt modelId="{DD89BE15-94D8-43EF-BAF9-7CDAFFA55CBA}" type="sibTrans" cxnId="{7C65D9A2-66BE-433C-AEB3-B0264C6DDAE0}">
      <dgm:prSet/>
      <dgm:spPr/>
      <dgm:t>
        <a:bodyPr/>
        <a:lstStyle/>
        <a:p>
          <a:endParaRPr lang="th-TH"/>
        </a:p>
      </dgm:t>
    </dgm:pt>
    <dgm:pt modelId="{421CF08C-3493-471B-AF80-E4941B79ECAD}">
      <dgm:prSet phldrT="[Text]"/>
      <dgm:spPr/>
      <dgm:t>
        <a:bodyPr/>
        <a:lstStyle/>
        <a:p>
          <a:r>
            <a:rPr lang="en-US" dirty="0" smtClean="0"/>
            <a:t>Property for capital </a:t>
          </a:r>
          <a:endParaRPr lang="th-TH" dirty="0"/>
        </a:p>
      </dgm:t>
    </dgm:pt>
    <dgm:pt modelId="{0C2E748B-4F90-4EFA-A54D-83ADAAF6A2AF}" type="parTrans" cxnId="{31B1DC09-19C3-403C-BF5E-6D0A638EE0F7}">
      <dgm:prSet/>
      <dgm:spPr/>
      <dgm:t>
        <a:bodyPr/>
        <a:lstStyle/>
        <a:p>
          <a:endParaRPr lang="th-TH"/>
        </a:p>
      </dgm:t>
    </dgm:pt>
    <dgm:pt modelId="{9FE4CD82-CF91-4634-93E8-850C0422C462}" type="sibTrans" cxnId="{31B1DC09-19C3-403C-BF5E-6D0A638EE0F7}">
      <dgm:prSet/>
      <dgm:spPr/>
      <dgm:t>
        <a:bodyPr/>
        <a:lstStyle/>
        <a:p>
          <a:endParaRPr lang="th-TH"/>
        </a:p>
      </dgm:t>
    </dgm:pt>
    <dgm:pt modelId="{6CA3E6FB-9806-4F5B-9BA4-F8B015D78864}">
      <dgm:prSet phldrT="[Text]"/>
      <dgm:spPr/>
      <dgm:t>
        <a:bodyPr/>
        <a:lstStyle/>
        <a:p>
          <a:r>
            <a:rPr lang="en-US" dirty="0" smtClean="0"/>
            <a:t>Property for consuming goods and services </a:t>
          </a:r>
          <a:endParaRPr lang="th-TH" dirty="0"/>
        </a:p>
      </dgm:t>
    </dgm:pt>
    <dgm:pt modelId="{BEA95849-0BDE-4D07-913A-B7637E4F2EBB}" type="parTrans" cxnId="{343BF673-DE30-4A9B-9703-C1E83B0596C7}">
      <dgm:prSet/>
      <dgm:spPr/>
      <dgm:t>
        <a:bodyPr/>
        <a:lstStyle/>
        <a:p>
          <a:endParaRPr lang="th-TH"/>
        </a:p>
      </dgm:t>
    </dgm:pt>
    <dgm:pt modelId="{0ABE9779-C83A-4DF2-B5E7-8923978CDE8C}" type="sibTrans" cxnId="{343BF673-DE30-4A9B-9703-C1E83B0596C7}">
      <dgm:prSet/>
      <dgm:spPr/>
      <dgm:t>
        <a:bodyPr/>
        <a:lstStyle/>
        <a:p>
          <a:endParaRPr lang="th-TH"/>
        </a:p>
      </dgm:t>
    </dgm:pt>
    <dgm:pt modelId="{636DFD47-60AD-4D1D-8056-0C12ED239390}">
      <dgm:prSet/>
      <dgm:spPr/>
      <dgm:t>
        <a:bodyPr/>
        <a:lstStyle/>
        <a:p>
          <a:r>
            <a:rPr lang="en-US" dirty="0" smtClean="0"/>
            <a:t>Property for labor force </a:t>
          </a:r>
          <a:endParaRPr lang="th-TH" dirty="0"/>
        </a:p>
      </dgm:t>
    </dgm:pt>
    <dgm:pt modelId="{4A3D4A73-B523-4AC3-8AA3-579A8068D129}" type="parTrans" cxnId="{C8374945-5CDD-4FFC-B973-C27BEA18FAB4}">
      <dgm:prSet/>
      <dgm:spPr/>
      <dgm:t>
        <a:bodyPr/>
        <a:lstStyle/>
        <a:p>
          <a:endParaRPr lang="th-TH"/>
        </a:p>
      </dgm:t>
    </dgm:pt>
    <dgm:pt modelId="{A77E5C8F-FA3E-4C0C-9B8E-888834282F7C}" type="sibTrans" cxnId="{C8374945-5CDD-4FFC-B973-C27BEA18FAB4}">
      <dgm:prSet/>
      <dgm:spPr/>
      <dgm:t>
        <a:bodyPr/>
        <a:lstStyle/>
        <a:p>
          <a:endParaRPr lang="th-TH"/>
        </a:p>
      </dgm:t>
    </dgm:pt>
    <dgm:pt modelId="{0040C54C-FA63-4955-A48F-8DFB2570501F}" type="pres">
      <dgm:prSet presAssocID="{5AD5D500-6AC8-4117-A918-DA9294A49C2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h-TH"/>
        </a:p>
      </dgm:t>
    </dgm:pt>
    <dgm:pt modelId="{9052C9C5-F19D-4EFD-8998-959558C62CCF}" type="pres">
      <dgm:prSet presAssocID="{082B059C-9C59-4482-B927-2AABB8F12FE5}" presName="hierRoot1" presStyleCnt="0"/>
      <dgm:spPr/>
    </dgm:pt>
    <dgm:pt modelId="{5C5EC570-8016-4291-9C14-C35AA5D6C9F4}" type="pres">
      <dgm:prSet presAssocID="{082B059C-9C59-4482-B927-2AABB8F12FE5}" presName="composite" presStyleCnt="0"/>
      <dgm:spPr/>
    </dgm:pt>
    <dgm:pt modelId="{E2F4D702-31E9-45B2-8B07-2BB9E11BE18B}" type="pres">
      <dgm:prSet presAssocID="{082B059C-9C59-4482-B927-2AABB8F12FE5}" presName="background" presStyleLbl="node0" presStyleIdx="0" presStyleCnt="1"/>
      <dgm:spPr/>
    </dgm:pt>
    <dgm:pt modelId="{C48CD973-4583-492D-B9EB-4E4DE9D89F9E}" type="pres">
      <dgm:prSet presAssocID="{082B059C-9C59-4482-B927-2AABB8F12FE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2D4C77B5-99A3-4DDA-A995-8211EDBA2411}" type="pres">
      <dgm:prSet presAssocID="{082B059C-9C59-4482-B927-2AABB8F12FE5}" presName="hierChild2" presStyleCnt="0"/>
      <dgm:spPr/>
    </dgm:pt>
    <dgm:pt modelId="{4515E212-EC28-4A72-8CD5-F88B89F1FD20}" type="pres">
      <dgm:prSet presAssocID="{0C2E748B-4F90-4EFA-A54D-83ADAAF6A2AF}" presName="Name10" presStyleLbl="parChTrans1D2" presStyleIdx="0" presStyleCnt="3"/>
      <dgm:spPr/>
      <dgm:t>
        <a:bodyPr/>
        <a:lstStyle/>
        <a:p>
          <a:endParaRPr lang="th-TH"/>
        </a:p>
      </dgm:t>
    </dgm:pt>
    <dgm:pt modelId="{2BEA7720-19D6-456E-B56D-ACB1687114C4}" type="pres">
      <dgm:prSet presAssocID="{421CF08C-3493-471B-AF80-E4941B79ECAD}" presName="hierRoot2" presStyleCnt="0"/>
      <dgm:spPr/>
    </dgm:pt>
    <dgm:pt modelId="{7169F289-9C68-4CED-9FC2-573FA3599A2A}" type="pres">
      <dgm:prSet presAssocID="{421CF08C-3493-471B-AF80-E4941B79ECAD}" presName="composite2" presStyleCnt="0"/>
      <dgm:spPr/>
    </dgm:pt>
    <dgm:pt modelId="{5C2142DC-47FA-4D14-86B0-3966B9A74EC9}" type="pres">
      <dgm:prSet presAssocID="{421CF08C-3493-471B-AF80-E4941B79ECAD}" presName="background2" presStyleLbl="node2" presStyleIdx="0" presStyleCnt="3"/>
      <dgm:spPr/>
    </dgm:pt>
    <dgm:pt modelId="{6C16D4AB-AF85-4BB9-B2F4-C58B82EDC096}" type="pres">
      <dgm:prSet presAssocID="{421CF08C-3493-471B-AF80-E4941B79ECAD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AA81C761-E8AB-4384-8286-07711A768E98}" type="pres">
      <dgm:prSet presAssocID="{421CF08C-3493-471B-AF80-E4941B79ECAD}" presName="hierChild3" presStyleCnt="0"/>
      <dgm:spPr/>
    </dgm:pt>
    <dgm:pt modelId="{2F63D02D-7860-43DF-AAC0-6A1B30D88877}" type="pres">
      <dgm:prSet presAssocID="{BEA95849-0BDE-4D07-913A-B7637E4F2EBB}" presName="Name10" presStyleLbl="parChTrans1D2" presStyleIdx="1" presStyleCnt="3"/>
      <dgm:spPr/>
      <dgm:t>
        <a:bodyPr/>
        <a:lstStyle/>
        <a:p>
          <a:endParaRPr lang="th-TH"/>
        </a:p>
      </dgm:t>
    </dgm:pt>
    <dgm:pt modelId="{165B1234-33B8-46AB-A91A-3806058325BB}" type="pres">
      <dgm:prSet presAssocID="{6CA3E6FB-9806-4F5B-9BA4-F8B015D78864}" presName="hierRoot2" presStyleCnt="0"/>
      <dgm:spPr/>
    </dgm:pt>
    <dgm:pt modelId="{160CDA19-3506-4B2E-A46C-D659695FA407}" type="pres">
      <dgm:prSet presAssocID="{6CA3E6FB-9806-4F5B-9BA4-F8B015D78864}" presName="composite2" presStyleCnt="0"/>
      <dgm:spPr/>
    </dgm:pt>
    <dgm:pt modelId="{E2103C81-A055-4297-9520-ACBDF880DA54}" type="pres">
      <dgm:prSet presAssocID="{6CA3E6FB-9806-4F5B-9BA4-F8B015D78864}" presName="background2" presStyleLbl="node2" presStyleIdx="1" presStyleCnt="3"/>
      <dgm:spPr/>
    </dgm:pt>
    <dgm:pt modelId="{2B2E518F-DED0-4BDE-A503-A1D5B440A43D}" type="pres">
      <dgm:prSet presAssocID="{6CA3E6FB-9806-4F5B-9BA4-F8B015D78864}" presName="text2" presStyleLbl="fgAcc2" presStyleIdx="1" presStyleCnt="3" custLinFactNeighborX="2673" custLinFactNeighborY="10377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D61A5F7C-924A-4805-B5B5-AFF675011762}" type="pres">
      <dgm:prSet presAssocID="{6CA3E6FB-9806-4F5B-9BA4-F8B015D78864}" presName="hierChild3" presStyleCnt="0"/>
      <dgm:spPr/>
    </dgm:pt>
    <dgm:pt modelId="{FFDB30CF-2880-4516-8CA9-5B94F497F9CE}" type="pres">
      <dgm:prSet presAssocID="{4A3D4A73-B523-4AC3-8AA3-579A8068D129}" presName="Name10" presStyleLbl="parChTrans1D2" presStyleIdx="2" presStyleCnt="3"/>
      <dgm:spPr/>
      <dgm:t>
        <a:bodyPr/>
        <a:lstStyle/>
        <a:p>
          <a:endParaRPr lang="th-TH"/>
        </a:p>
      </dgm:t>
    </dgm:pt>
    <dgm:pt modelId="{DE6ACBD3-3152-4541-9AB0-C913F8C3BB8E}" type="pres">
      <dgm:prSet presAssocID="{636DFD47-60AD-4D1D-8056-0C12ED239390}" presName="hierRoot2" presStyleCnt="0"/>
      <dgm:spPr/>
    </dgm:pt>
    <dgm:pt modelId="{F98E97CA-8531-4888-B8A7-B46BE0EF8B8A}" type="pres">
      <dgm:prSet presAssocID="{636DFD47-60AD-4D1D-8056-0C12ED239390}" presName="composite2" presStyleCnt="0"/>
      <dgm:spPr/>
    </dgm:pt>
    <dgm:pt modelId="{14FB0214-76E2-4724-9A93-0A553EAD5028}" type="pres">
      <dgm:prSet presAssocID="{636DFD47-60AD-4D1D-8056-0C12ED239390}" presName="background2" presStyleLbl="node2" presStyleIdx="2" presStyleCnt="3"/>
      <dgm:spPr/>
    </dgm:pt>
    <dgm:pt modelId="{28D14060-C92F-412F-9485-490202B7D13A}" type="pres">
      <dgm:prSet presAssocID="{636DFD47-60AD-4D1D-8056-0C12ED239390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th-TH"/>
        </a:p>
      </dgm:t>
    </dgm:pt>
    <dgm:pt modelId="{D19D0B39-F00C-464D-9F84-897E23DC48DB}" type="pres">
      <dgm:prSet presAssocID="{636DFD47-60AD-4D1D-8056-0C12ED239390}" presName="hierChild3" presStyleCnt="0"/>
      <dgm:spPr/>
    </dgm:pt>
  </dgm:ptLst>
  <dgm:cxnLst>
    <dgm:cxn modelId="{343BF673-DE30-4A9B-9703-C1E83B0596C7}" srcId="{082B059C-9C59-4482-B927-2AABB8F12FE5}" destId="{6CA3E6FB-9806-4F5B-9BA4-F8B015D78864}" srcOrd="1" destOrd="0" parTransId="{BEA95849-0BDE-4D07-913A-B7637E4F2EBB}" sibTransId="{0ABE9779-C83A-4DF2-B5E7-8923978CDE8C}"/>
    <dgm:cxn modelId="{9A8A6B5C-C7DD-4616-851A-A9A896A0175F}" type="presOf" srcId="{6CA3E6FB-9806-4F5B-9BA4-F8B015D78864}" destId="{2B2E518F-DED0-4BDE-A503-A1D5B440A43D}" srcOrd="0" destOrd="0" presId="urn:microsoft.com/office/officeart/2005/8/layout/hierarchy1"/>
    <dgm:cxn modelId="{5DB8CDAB-FBC0-42D3-9AA3-19C968A14A39}" type="presOf" srcId="{0C2E748B-4F90-4EFA-A54D-83ADAAF6A2AF}" destId="{4515E212-EC28-4A72-8CD5-F88B89F1FD20}" srcOrd="0" destOrd="0" presId="urn:microsoft.com/office/officeart/2005/8/layout/hierarchy1"/>
    <dgm:cxn modelId="{6257D38A-60AE-4184-8743-5707C2DCBF79}" type="presOf" srcId="{636DFD47-60AD-4D1D-8056-0C12ED239390}" destId="{28D14060-C92F-412F-9485-490202B7D13A}" srcOrd="0" destOrd="0" presId="urn:microsoft.com/office/officeart/2005/8/layout/hierarchy1"/>
    <dgm:cxn modelId="{13D246BC-9079-4C37-8163-33BE19CE45BE}" type="presOf" srcId="{421CF08C-3493-471B-AF80-E4941B79ECAD}" destId="{6C16D4AB-AF85-4BB9-B2F4-C58B82EDC096}" srcOrd="0" destOrd="0" presId="urn:microsoft.com/office/officeart/2005/8/layout/hierarchy1"/>
    <dgm:cxn modelId="{41BBF904-A1D0-4677-989C-F57FA2FD7070}" type="presOf" srcId="{5AD5D500-6AC8-4117-A918-DA9294A49C27}" destId="{0040C54C-FA63-4955-A48F-8DFB2570501F}" srcOrd="0" destOrd="0" presId="urn:microsoft.com/office/officeart/2005/8/layout/hierarchy1"/>
    <dgm:cxn modelId="{05F600DB-FB7F-4099-B393-C9B46125ACEC}" type="presOf" srcId="{BEA95849-0BDE-4D07-913A-B7637E4F2EBB}" destId="{2F63D02D-7860-43DF-AAC0-6A1B30D88877}" srcOrd="0" destOrd="0" presId="urn:microsoft.com/office/officeart/2005/8/layout/hierarchy1"/>
    <dgm:cxn modelId="{6F509355-4F97-4024-B1F7-3B8779402F91}" type="presOf" srcId="{082B059C-9C59-4482-B927-2AABB8F12FE5}" destId="{C48CD973-4583-492D-B9EB-4E4DE9D89F9E}" srcOrd="0" destOrd="0" presId="urn:microsoft.com/office/officeart/2005/8/layout/hierarchy1"/>
    <dgm:cxn modelId="{7C65D9A2-66BE-433C-AEB3-B0264C6DDAE0}" srcId="{5AD5D500-6AC8-4117-A918-DA9294A49C27}" destId="{082B059C-9C59-4482-B927-2AABB8F12FE5}" srcOrd="0" destOrd="0" parTransId="{7353238F-870F-46D4-A7F0-C5579F0D4B2A}" sibTransId="{DD89BE15-94D8-43EF-BAF9-7CDAFFA55CBA}"/>
    <dgm:cxn modelId="{C8374945-5CDD-4FFC-B973-C27BEA18FAB4}" srcId="{082B059C-9C59-4482-B927-2AABB8F12FE5}" destId="{636DFD47-60AD-4D1D-8056-0C12ED239390}" srcOrd="2" destOrd="0" parTransId="{4A3D4A73-B523-4AC3-8AA3-579A8068D129}" sibTransId="{A77E5C8F-FA3E-4C0C-9B8E-888834282F7C}"/>
    <dgm:cxn modelId="{31B1DC09-19C3-403C-BF5E-6D0A638EE0F7}" srcId="{082B059C-9C59-4482-B927-2AABB8F12FE5}" destId="{421CF08C-3493-471B-AF80-E4941B79ECAD}" srcOrd="0" destOrd="0" parTransId="{0C2E748B-4F90-4EFA-A54D-83ADAAF6A2AF}" sibTransId="{9FE4CD82-CF91-4634-93E8-850C0422C462}"/>
    <dgm:cxn modelId="{20056A5E-8CC2-40C9-A5DB-8B3FF1266FAD}" type="presOf" srcId="{4A3D4A73-B523-4AC3-8AA3-579A8068D129}" destId="{FFDB30CF-2880-4516-8CA9-5B94F497F9CE}" srcOrd="0" destOrd="0" presId="urn:microsoft.com/office/officeart/2005/8/layout/hierarchy1"/>
    <dgm:cxn modelId="{85CB9478-12BE-4484-84C4-B4286E601BAF}" type="presParOf" srcId="{0040C54C-FA63-4955-A48F-8DFB2570501F}" destId="{9052C9C5-F19D-4EFD-8998-959558C62CCF}" srcOrd="0" destOrd="0" presId="urn:microsoft.com/office/officeart/2005/8/layout/hierarchy1"/>
    <dgm:cxn modelId="{3D5B07BE-2327-4743-9ADE-500D26B356A4}" type="presParOf" srcId="{9052C9C5-F19D-4EFD-8998-959558C62CCF}" destId="{5C5EC570-8016-4291-9C14-C35AA5D6C9F4}" srcOrd="0" destOrd="0" presId="urn:microsoft.com/office/officeart/2005/8/layout/hierarchy1"/>
    <dgm:cxn modelId="{9749042C-2174-4626-B7B9-A5204BC56A43}" type="presParOf" srcId="{5C5EC570-8016-4291-9C14-C35AA5D6C9F4}" destId="{E2F4D702-31E9-45B2-8B07-2BB9E11BE18B}" srcOrd="0" destOrd="0" presId="urn:microsoft.com/office/officeart/2005/8/layout/hierarchy1"/>
    <dgm:cxn modelId="{7A355CDF-95C2-44A4-BF21-D40D2E1AE5B4}" type="presParOf" srcId="{5C5EC570-8016-4291-9C14-C35AA5D6C9F4}" destId="{C48CD973-4583-492D-B9EB-4E4DE9D89F9E}" srcOrd="1" destOrd="0" presId="urn:microsoft.com/office/officeart/2005/8/layout/hierarchy1"/>
    <dgm:cxn modelId="{F880BE7A-5C47-47FE-99FC-E705931E7528}" type="presParOf" srcId="{9052C9C5-F19D-4EFD-8998-959558C62CCF}" destId="{2D4C77B5-99A3-4DDA-A995-8211EDBA2411}" srcOrd="1" destOrd="0" presId="urn:microsoft.com/office/officeart/2005/8/layout/hierarchy1"/>
    <dgm:cxn modelId="{F59A6AAA-DAEF-4E7A-B4B0-58BBEC92C84B}" type="presParOf" srcId="{2D4C77B5-99A3-4DDA-A995-8211EDBA2411}" destId="{4515E212-EC28-4A72-8CD5-F88B89F1FD20}" srcOrd="0" destOrd="0" presId="urn:microsoft.com/office/officeart/2005/8/layout/hierarchy1"/>
    <dgm:cxn modelId="{98E9FF7A-942A-4C22-8DDF-E11432BF3678}" type="presParOf" srcId="{2D4C77B5-99A3-4DDA-A995-8211EDBA2411}" destId="{2BEA7720-19D6-456E-B56D-ACB1687114C4}" srcOrd="1" destOrd="0" presId="urn:microsoft.com/office/officeart/2005/8/layout/hierarchy1"/>
    <dgm:cxn modelId="{9B02975E-AED0-458E-B18D-DA3AED7E6671}" type="presParOf" srcId="{2BEA7720-19D6-456E-B56D-ACB1687114C4}" destId="{7169F289-9C68-4CED-9FC2-573FA3599A2A}" srcOrd="0" destOrd="0" presId="urn:microsoft.com/office/officeart/2005/8/layout/hierarchy1"/>
    <dgm:cxn modelId="{12117F1B-52B3-4BB0-9647-681071193A82}" type="presParOf" srcId="{7169F289-9C68-4CED-9FC2-573FA3599A2A}" destId="{5C2142DC-47FA-4D14-86B0-3966B9A74EC9}" srcOrd="0" destOrd="0" presId="urn:microsoft.com/office/officeart/2005/8/layout/hierarchy1"/>
    <dgm:cxn modelId="{B6E8D7FD-51CB-4701-A167-9559245240F4}" type="presParOf" srcId="{7169F289-9C68-4CED-9FC2-573FA3599A2A}" destId="{6C16D4AB-AF85-4BB9-B2F4-C58B82EDC096}" srcOrd="1" destOrd="0" presId="urn:microsoft.com/office/officeart/2005/8/layout/hierarchy1"/>
    <dgm:cxn modelId="{3828D1B9-3D6A-4AD5-92CD-29E0CED4C378}" type="presParOf" srcId="{2BEA7720-19D6-456E-B56D-ACB1687114C4}" destId="{AA81C761-E8AB-4384-8286-07711A768E98}" srcOrd="1" destOrd="0" presId="urn:microsoft.com/office/officeart/2005/8/layout/hierarchy1"/>
    <dgm:cxn modelId="{93BE93E8-C404-4DFF-A7F1-8CD56819B573}" type="presParOf" srcId="{2D4C77B5-99A3-4DDA-A995-8211EDBA2411}" destId="{2F63D02D-7860-43DF-AAC0-6A1B30D88877}" srcOrd="2" destOrd="0" presId="urn:microsoft.com/office/officeart/2005/8/layout/hierarchy1"/>
    <dgm:cxn modelId="{10DF2122-3FFB-413B-AB80-06375C0DFB4A}" type="presParOf" srcId="{2D4C77B5-99A3-4DDA-A995-8211EDBA2411}" destId="{165B1234-33B8-46AB-A91A-3806058325BB}" srcOrd="3" destOrd="0" presId="urn:microsoft.com/office/officeart/2005/8/layout/hierarchy1"/>
    <dgm:cxn modelId="{5AC66000-C735-4A97-A9EB-F861BAE96065}" type="presParOf" srcId="{165B1234-33B8-46AB-A91A-3806058325BB}" destId="{160CDA19-3506-4B2E-A46C-D659695FA407}" srcOrd="0" destOrd="0" presId="urn:microsoft.com/office/officeart/2005/8/layout/hierarchy1"/>
    <dgm:cxn modelId="{1DDDBB5A-331B-494D-9178-95261CC8A986}" type="presParOf" srcId="{160CDA19-3506-4B2E-A46C-D659695FA407}" destId="{E2103C81-A055-4297-9520-ACBDF880DA54}" srcOrd="0" destOrd="0" presId="urn:microsoft.com/office/officeart/2005/8/layout/hierarchy1"/>
    <dgm:cxn modelId="{BF544A94-B9C8-4628-8754-AEBF4BEEFF5D}" type="presParOf" srcId="{160CDA19-3506-4B2E-A46C-D659695FA407}" destId="{2B2E518F-DED0-4BDE-A503-A1D5B440A43D}" srcOrd="1" destOrd="0" presId="urn:microsoft.com/office/officeart/2005/8/layout/hierarchy1"/>
    <dgm:cxn modelId="{6214EBC4-52AD-474E-9D11-58B4C3331318}" type="presParOf" srcId="{165B1234-33B8-46AB-A91A-3806058325BB}" destId="{D61A5F7C-924A-4805-B5B5-AFF675011762}" srcOrd="1" destOrd="0" presId="urn:microsoft.com/office/officeart/2005/8/layout/hierarchy1"/>
    <dgm:cxn modelId="{E328CE16-3492-4D7E-88B7-7A714820BA3F}" type="presParOf" srcId="{2D4C77B5-99A3-4DDA-A995-8211EDBA2411}" destId="{FFDB30CF-2880-4516-8CA9-5B94F497F9CE}" srcOrd="4" destOrd="0" presId="urn:microsoft.com/office/officeart/2005/8/layout/hierarchy1"/>
    <dgm:cxn modelId="{C9BE0271-8BB6-4847-A3EB-D5C64128EBDD}" type="presParOf" srcId="{2D4C77B5-99A3-4DDA-A995-8211EDBA2411}" destId="{DE6ACBD3-3152-4541-9AB0-C913F8C3BB8E}" srcOrd="5" destOrd="0" presId="urn:microsoft.com/office/officeart/2005/8/layout/hierarchy1"/>
    <dgm:cxn modelId="{D85C4E33-0707-4B70-A312-810A684DB556}" type="presParOf" srcId="{DE6ACBD3-3152-4541-9AB0-C913F8C3BB8E}" destId="{F98E97CA-8531-4888-B8A7-B46BE0EF8B8A}" srcOrd="0" destOrd="0" presId="urn:microsoft.com/office/officeart/2005/8/layout/hierarchy1"/>
    <dgm:cxn modelId="{D146CA65-3BEB-444B-A4DB-47F33639AD03}" type="presParOf" srcId="{F98E97CA-8531-4888-B8A7-B46BE0EF8B8A}" destId="{14FB0214-76E2-4724-9A93-0A553EAD5028}" srcOrd="0" destOrd="0" presId="urn:microsoft.com/office/officeart/2005/8/layout/hierarchy1"/>
    <dgm:cxn modelId="{C3C50A07-7AD4-4DE1-AB28-9EC5574E7C6E}" type="presParOf" srcId="{F98E97CA-8531-4888-B8A7-B46BE0EF8B8A}" destId="{28D14060-C92F-412F-9485-490202B7D13A}" srcOrd="1" destOrd="0" presId="urn:microsoft.com/office/officeart/2005/8/layout/hierarchy1"/>
    <dgm:cxn modelId="{BF3A0721-E4D2-475D-AF0A-8F689805C3CB}" type="presParOf" srcId="{DE6ACBD3-3152-4541-9AB0-C913F8C3BB8E}" destId="{D19D0B39-F00C-464D-9F84-897E23DC48DB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h-TH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A06F914-E768-4B1D-8D76-94F92727E837}" type="datetimeFigureOut">
              <a:rPr lang="th-TH" smtClean="0"/>
              <a:pPr/>
              <a:t>04/09/56</a:t>
            </a:fld>
            <a:endParaRPr lang="th-TH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5D7790A-EF67-4BE7-A8B4-619230A87DDD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Principles of business 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2 </a:t>
            </a:r>
            <a:endParaRPr lang="en-US" dirty="0" smtClean="0"/>
          </a:p>
          <a:p>
            <a:r>
              <a:rPr lang="en-US" b="1" dirty="0" smtClean="0"/>
              <a:t>Modern meaning of business 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and law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Law – is mandatory rules set by Government </a:t>
            </a:r>
          </a:p>
          <a:p>
            <a:r>
              <a:rPr lang="en-US" dirty="0" smtClean="0"/>
              <a:t>Law regulates business as a part of social life </a:t>
            </a:r>
          </a:p>
          <a:p>
            <a:r>
              <a:rPr lang="en-US" dirty="0" smtClean="0"/>
              <a:t>Law and morality? </a:t>
            </a:r>
          </a:p>
          <a:p>
            <a:r>
              <a:rPr lang="en-US" dirty="0" smtClean="0"/>
              <a:t>Pyramid of law </a:t>
            </a:r>
          </a:p>
          <a:p>
            <a:r>
              <a:rPr lang="en-US" dirty="0" smtClean="0"/>
              <a:t>Civil law </a:t>
            </a:r>
          </a:p>
          <a:p>
            <a:r>
              <a:rPr lang="en-US" dirty="0" smtClean="0"/>
              <a:t>Crime law </a:t>
            </a:r>
          </a:p>
          <a:p>
            <a:r>
              <a:rPr lang="en-US" dirty="0" smtClean="0"/>
              <a:t>Business law </a:t>
            </a:r>
          </a:p>
          <a:p>
            <a:r>
              <a:rPr lang="en-US" dirty="0" smtClean="0"/>
              <a:t>International business (trade) law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2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Using internet identify</a:t>
            </a:r>
          </a:p>
          <a:p>
            <a:pPr>
              <a:buFontTx/>
              <a:buChar char="-"/>
            </a:pPr>
            <a:r>
              <a:rPr lang="en-US" dirty="0" smtClean="0"/>
              <a:t>Illegal kinds of business in Thailand </a:t>
            </a:r>
          </a:p>
          <a:p>
            <a:pPr>
              <a:buFontTx/>
              <a:buChar char="-"/>
            </a:pPr>
            <a:r>
              <a:rPr lang="en-US" dirty="0" smtClean="0"/>
              <a:t>Some violation of law in Thai business </a:t>
            </a:r>
          </a:p>
          <a:p>
            <a:pPr>
              <a:buFontTx/>
              <a:buChar char="-"/>
            </a:pPr>
            <a:r>
              <a:rPr lang="en-US" dirty="0" smtClean="0"/>
              <a:t>Illegal kinds of business in Thai tourism and hospitality </a:t>
            </a:r>
          </a:p>
          <a:p>
            <a:pPr>
              <a:buFontTx/>
              <a:buChar char="-"/>
            </a:pPr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and market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Developed market: supply is higher than demand, competition is high </a:t>
            </a:r>
          </a:p>
          <a:p>
            <a:r>
              <a:rPr lang="en-US" dirty="0" smtClean="0"/>
              <a:t>Sectors of market: </a:t>
            </a:r>
          </a:p>
          <a:p>
            <a:pPr>
              <a:buFontTx/>
              <a:buChar char="-"/>
            </a:pPr>
            <a:r>
              <a:rPr lang="en-US" dirty="0" smtClean="0"/>
              <a:t>Market of means for manufacturing </a:t>
            </a:r>
          </a:p>
          <a:p>
            <a:pPr>
              <a:buFontTx/>
              <a:buChar char="-"/>
            </a:pPr>
            <a:r>
              <a:rPr lang="en-US" dirty="0" smtClean="0"/>
              <a:t>Consumers market </a:t>
            </a:r>
          </a:p>
          <a:p>
            <a:pPr>
              <a:buFontTx/>
              <a:buChar char="-"/>
            </a:pPr>
            <a:r>
              <a:rPr lang="en-US" dirty="0" smtClean="0"/>
              <a:t>Labor force market </a:t>
            </a:r>
          </a:p>
          <a:p>
            <a:pPr>
              <a:buFontTx/>
              <a:buChar char="-"/>
            </a:pPr>
            <a:r>
              <a:rPr lang="en-US" dirty="0" smtClean="0"/>
              <a:t>Market of information </a:t>
            </a:r>
          </a:p>
          <a:p>
            <a:pPr>
              <a:buFontTx/>
              <a:buChar char="-"/>
            </a:pPr>
            <a:r>
              <a:rPr lang="en-US" dirty="0" smtClean="0"/>
              <a:t>Market of services </a:t>
            </a:r>
          </a:p>
          <a:p>
            <a:pPr>
              <a:buFontTx/>
              <a:buChar char="-"/>
            </a:pPr>
            <a:r>
              <a:rPr lang="en-US" dirty="0" smtClean="0"/>
              <a:t>IP market </a:t>
            </a:r>
          </a:p>
          <a:p>
            <a:pPr>
              <a:buFontTx/>
              <a:buChar char="-"/>
            </a:pPr>
            <a:r>
              <a:rPr lang="en-US" dirty="0" smtClean="0"/>
              <a:t>Financial market </a:t>
            </a:r>
          </a:p>
          <a:p>
            <a:pPr>
              <a:buFontTx/>
              <a:buChar char="-"/>
            </a:pP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Business: private and public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Tendency of disintegration (competition)</a:t>
            </a:r>
          </a:p>
          <a:p>
            <a:r>
              <a:rPr lang="en-US" dirty="0" smtClean="0"/>
              <a:t>Tendency of integration (need to collaborate for common income) </a:t>
            </a:r>
          </a:p>
          <a:p>
            <a:r>
              <a:rPr lang="en-US" dirty="0" smtClean="0"/>
              <a:t>Businessman work for himself and same time work for society (private for public) </a:t>
            </a:r>
          </a:p>
          <a:p>
            <a:r>
              <a:rPr lang="en-US" dirty="0" smtClean="0"/>
              <a:t>Businessman cant work for society without working for himself  </a:t>
            </a:r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Subjects of business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Entrepreneurs </a:t>
            </a:r>
          </a:p>
          <a:p>
            <a:r>
              <a:rPr lang="en-US" dirty="0" smtClean="0"/>
              <a:t>Consumers  </a:t>
            </a:r>
          </a:p>
          <a:p>
            <a:r>
              <a:rPr lang="en-US" dirty="0" smtClean="0"/>
              <a:t>Employee</a:t>
            </a:r>
          </a:p>
          <a:p>
            <a:r>
              <a:rPr lang="en-US" dirty="0" smtClean="0"/>
              <a:t>Government officials </a:t>
            </a: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Entrepreneurs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by themselves</a:t>
            </a:r>
          </a:p>
          <a:p>
            <a:r>
              <a:rPr lang="en-US" dirty="0" smtClean="0"/>
              <a:t>Work by own property (capital) </a:t>
            </a:r>
          </a:p>
          <a:p>
            <a:r>
              <a:rPr lang="en-US" dirty="0" smtClean="0"/>
              <a:t>Work for own risk </a:t>
            </a:r>
          </a:p>
          <a:p>
            <a:r>
              <a:rPr lang="en-US" dirty="0" smtClean="0"/>
              <a:t>Work for own responsibility </a:t>
            </a:r>
          </a:p>
          <a:p>
            <a:r>
              <a:rPr lang="en-US" dirty="0" smtClean="0"/>
              <a:t>Can be individual and collective </a:t>
            </a:r>
          </a:p>
          <a:p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entrepreneurship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Manufacturing </a:t>
            </a:r>
          </a:p>
          <a:p>
            <a:r>
              <a:rPr lang="en-US" dirty="0" smtClean="0"/>
              <a:t>Commerce </a:t>
            </a:r>
          </a:p>
          <a:p>
            <a:r>
              <a:rPr lang="en-US" dirty="0" smtClean="0"/>
              <a:t>Commercial Mediation</a:t>
            </a:r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b="1" i="1" u="sng" dirty="0" smtClean="0"/>
              <a:t>Define manufacturers, commercial agents and mediators in tourism industry // hospitality </a:t>
            </a:r>
            <a:endParaRPr lang="th-TH" b="1" i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Consumers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Consumers and customers // buyers? </a:t>
            </a:r>
          </a:p>
          <a:p>
            <a:r>
              <a:rPr lang="en-US" dirty="0" smtClean="0"/>
              <a:t>Consumers needs?</a:t>
            </a:r>
          </a:p>
          <a:p>
            <a:r>
              <a:rPr lang="en-US" dirty="0" smtClean="0"/>
              <a:t>Consumers demand? Factors of demand</a:t>
            </a:r>
          </a:p>
          <a:p>
            <a:r>
              <a:rPr lang="en-US" dirty="0" smtClean="0"/>
              <a:t>Marketing? </a:t>
            </a:r>
          </a:p>
          <a:p>
            <a:r>
              <a:rPr lang="en-US" dirty="0" smtClean="0"/>
              <a:t>Property for consuming goods and services 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Employees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for owner of manufacture (capital) </a:t>
            </a:r>
          </a:p>
          <a:p>
            <a:r>
              <a:rPr lang="en-US" dirty="0" smtClean="0"/>
              <a:t>They are owner of own labor force. Give labor in rent? </a:t>
            </a:r>
          </a:p>
          <a:p>
            <a:r>
              <a:rPr lang="en-US" dirty="0" smtClean="0"/>
              <a:t>Work for salary (wages) </a:t>
            </a:r>
          </a:p>
          <a:p>
            <a:r>
              <a:rPr lang="en-US" dirty="0" smtClean="0"/>
              <a:t>Work without any risk and responsibility 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1142984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officials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Government can have own property and run business </a:t>
            </a:r>
          </a:p>
          <a:p>
            <a:r>
              <a:rPr lang="en-US" dirty="0" smtClean="0"/>
              <a:t>Government can be a big consumer </a:t>
            </a:r>
          </a:p>
          <a:p>
            <a:r>
              <a:rPr lang="en-US" dirty="0" smtClean="0"/>
              <a:t>Government can regulate business (by law, taxes, credits, investments and so on)</a:t>
            </a:r>
            <a:endParaRPr lang="th-TH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91</TotalTime>
  <Words>320</Words>
  <Application>Microsoft Office PowerPoint</Application>
  <PresentationFormat>On-screen Show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Principles of business </vt:lpstr>
      <vt:lpstr>Business: private and public </vt:lpstr>
      <vt:lpstr>Subjects of business </vt:lpstr>
      <vt:lpstr>Entrepreneurs </vt:lpstr>
      <vt:lpstr>Types of entrepreneurship </vt:lpstr>
      <vt:lpstr>Consumers </vt:lpstr>
      <vt:lpstr>Employees </vt:lpstr>
      <vt:lpstr>Slide 8</vt:lpstr>
      <vt:lpstr>Government officials </vt:lpstr>
      <vt:lpstr>Business and law </vt:lpstr>
      <vt:lpstr>Case study 2</vt:lpstr>
      <vt:lpstr>Business and market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business</dc:title>
  <dc:creator>HP037</dc:creator>
  <cp:lastModifiedBy>HP037</cp:lastModifiedBy>
  <cp:revision>14</cp:revision>
  <dcterms:created xsi:type="dcterms:W3CDTF">2013-08-14T02:31:24Z</dcterms:created>
  <dcterms:modified xsi:type="dcterms:W3CDTF">2013-09-04T06:21:46Z</dcterms:modified>
</cp:coreProperties>
</file>