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9694BD-329C-426F-BD0B-7AC21AF56E8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7CCE8EF4-39D3-42A9-B5BA-85A85C6673A9}">
      <dgm:prSet phldrT="[Text]"/>
      <dgm:spPr/>
      <dgm:t>
        <a:bodyPr/>
        <a:lstStyle/>
        <a:p>
          <a:r>
            <a:rPr lang="en-US" dirty="0" smtClean="0"/>
            <a:t>Share-holders board </a:t>
          </a:r>
          <a:endParaRPr lang="th-TH" dirty="0"/>
        </a:p>
      </dgm:t>
    </dgm:pt>
    <dgm:pt modelId="{0001E7FE-C41D-4B99-91A4-53921C76214C}" type="parTrans" cxnId="{40ACBBA7-176C-4CDF-9F37-247E30DBDCB0}">
      <dgm:prSet/>
      <dgm:spPr/>
      <dgm:t>
        <a:bodyPr/>
        <a:lstStyle/>
        <a:p>
          <a:endParaRPr lang="th-TH"/>
        </a:p>
      </dgm:t>
    </dgm:pt>
    <dgm:pt modelId="{A83BA539-878D-4830-A01F-713E7E574147}" type="sibTrans" cxnId="{40ACBBA7-176C-4CDF-9F37-247E30DBDCB0}">
      <dgm:prSet/>
      <dgm:spPr/>
      <dgm:t>
        <a:bodyPr/>
        <a:lstStyle/>
        <a:p>
          <a:endParaRPr lang="th-TH"/>
        </a:p>
      </dgm:t>
    </dgm:pt>
    <dgm:pt modelId="{53D309FE-9AC4-40A9-AD3D-CEEAD9EE7A7E}" type="asst">
      <dgm:prSet phldrT="[Text]"/>
      <dgm:spPr/>
      <dgm:t>
        <a:bodyPr/>
        <a:lstStyle/>
        <a:p>
          <a:r>
            <a:rPr lang="en-US" dirty="0" smtClean="0"/>
            <a:t>Executive director </a:t>
          </a:r>
          <a:endParaRPr lang="th-TH" dirty="0"/>
        </a:p>
      </dgm:t>
    </dgm:pt>
    <dgm:pt modelId="{1FB096CD-A8CF-4F2B-AFA7-2F00A25D5D2B}" type="parTrans" cxnId="{42B305F7-3B4A-468E-898E-E2517D6B657D}">
      <dgm:prSet/>
      <dgm:spPr/>
      <dgm:t>
        <a:bodyPr/>
        <a:lstStyle/>
        <a:p>
          <a:endParaRPr lang="th-TH"/>
        </a:p>
      </dgm:t>
    </dgm:pt>
    <dgm:pt modelId="{01F9F7CE-F936-461C-8FAB-0AF717084095}" type="sibTrans" cxnId="{42B305F7-3B4A-468E-898E-E2517D6B657D}">
      <dgm:prSet/>
      <dgm:spPr/>
      <dgm:t>
        <a:bodyPr/>
        <a:lstStyle/>
        <a:p>
          <a:endParaRPr lang="th-TH"/>
        </a:p>
      </dgm:t>
    </dgm:pt>
    <dgm:pt modelId="{1E65B663-BAC3-4904-9698-5A50898DEE91}">
      <dgm:prSet phldrT="[Text]"/>
      <dgm:spPr/>
      <dgm:t>
        <a:bodyPr/>
        <a:lstStyle/>
        <a:p>
          <a:r>
            <a:rPr lang="en-US" dirty="0" smtClean="0"/>
            <a:t>Manager </a:t>
          </a:r>
          <a:endParaRPr lang="th-TH" dirty="0"/>
        </a:p>
      </dgm:t>
    </dgm:pt>
    <dgm:pt modelId="{4035AEE9-9990-4D5C-ACDC-2F1288BA8994}" type="parTrans" cxnId="{C8110CA9-23D9-46E2-8552-71CF4A6E1D9D}">
      <dgm:prSet/>
      <dgm:spPr/>
      <dgm:t>
        <a:bodyPr/>
        <a:lstStyle/>
        <a:p>
          <a:endParaRPr lang="th-TH"/>
        </a:p>
      </dgm:t>
    </dgm:pt>
    <dgm:pt modelId="{6C881143-A460-49FC-8024-AF590C0F14E1}" type="sibTrans" cxnId="{C8110CA9-23D9-46E2-8552-71CF4A6E1D9D}">
      <dgm:prSet/>
      <dgm:spPr/>
      <dgm:t>
        <a:bodyPr/>
        <a:lstStyle/>
        <a:p>
          <a:endParaRPr lang="th-TH"/>
        </a:p>
      </dgm:t>
    </dgm:pt>
    <dgm:pt modelId="{6DE21267-EA6A-4290-8DAE-30E53E2CE633}">
      <dgm:prSet phldrT="[Text]"/>
      <dgm:spPr/>
      <dgm:t>
        <a:bodyPr/>
        <a:lstStyle/>
        <a:p>
          <a:r>
            <a:rPr lang="en-US" dirty="0" smtClean="0"/>
            <a:t>Manager</a:t>
          </a:r>
          <a:endParaRPr lang="th-TH" dirty="0"/>
        </a:p>
      </dgm:t>
    </dgm:pt>
    <dgm:pt modelId="{7A90556E-034E-41EF-BB37-CA12841EBEC0}" type="parTrans" cxnId="{BD0D54C8-80C9-4F7E-BCE6-E166E0482EB9}">
      <dgm:prSet/>
      <dgm:spPr/>
      <dgm:t>
        <a:bodyPr/>
        <a:lstStyle/>
        <a:p>
          <a:endParaRPr lang="th-TH"/>
        </a:p>
      </dgm:t>
    </dgm:pt>
    <dgm:pt modelId="{9082ADAD-B392-4641-8993-4C01A88B33A5}" type="sibTrans" cxnId="{BD0D54C8-80C9-4F7E-BCE6-E166E0482EB9}">
      <dgm:prSet/>
      <dgm:spPr/>
      <dgm:t>
        <a:bodyPr/>
        <a:lstStyle/>
        <a:p>
          <a:endParaRPr lang="th-TH"/>
        </a:p>
      </dgm:t>
    </dgm:pt>
    <dgm:pt modelId="{21C5FD14-C4DC-4764-85DE-A996345787E7}">
      <dgm:prSet phldrT="[Text]"/>
      <dgm:spPr/>
      <dgm:t>
        <a:bodyPr/>
        <a:lstStyle/>
        <a:p>
          <a:r>
            <a:rPr lang="en-US" dirty="0" smtClean="0"/>
            <a:t>Manager</a:t>
          </a:r>
          <a:endParaRPr lang="th-TH" dirty="0"/>
        </a:p>
      </dgm:t>
    </dgm:pt>
    <dgm:pt modelId="{70DE6A14-57C1-4924-80DC-6D47A6A638E3}" type="parTrans" cxnId="{20447E03-C9F2-4AB1-8BBE-E1E75344D576}">
      <dgm:prSet/>
      <dgm:spPr/>
      <dgm:t>
        <a:bodyPr/>
        <a:lstStyle/>
        <a:p>
          <a:endParaRPr lang="th-TH"/>
        </a:p>
      </dgm:t>
    </dgm:pt>
    <dgm:pt modelId="{71C92EA9-507E-4992-A576-38B0A0CC16E7}" type="sibTrans" cxnId="{20447E03-C9F2-4AB1-8BBE-E1E75344D576}">
      <dgm:prSet/>
      <dgm:spPr/>
      <dgm:t>
        <a:bodyPr/>
        <a:lstStyle/>
        <a:p>
          <a:endParaRPr lang="th-TH"/>
        </a:p>
      </dgm:t>
    </dgm:pt>
    <dgm:pt modelId="{A9BC98AE-8034-4567-81C3-B872173BE898}" type="pres">
      <dgm:prSet presAssocID="{BE9694BD-329C-426F-BD0B-7AC21AF56E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E115AE86-EF12-42C9-825F-F64F34E15F8C}" type="pres">
      <dgm:prSet presAssocID="{7CCE8EF4-39D3-42A9-B5BA-85A85C6673A9}" presName="hierRoot1" presStyleCnt="0">
        <dgm:presLayoutVars>
          <dgm:hierBranch val="init"/>
        </dgm:presLayoutVars>
      </dgm:prSet>
      <dgm:spPr/>
    </dgm:pt>
    <dgm:pt modelId="{72B36731-FD34-4418-98DA-F0DEE569C250}" type="pres">
      <dgm:prSet presAssocID="{7CCE8EF4-39D3-42A9-B5BA-85A85C6673A9}" presName="rootComposite1" presStyleCnt="0"/>
      <dgm:spPr/>
    </dgm:pt>
    <dgm:pt modelId="{7B2FD39D-0679-4BB6-B7F8-DD6EB07427A6}" type="pres">
      <dgm:prSet presAssocID="{7CCE8EF4-39D3-42A9-B5BA-85A85C6673A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64208470-9E03-4432-8C4F-8CEE27D185CE}" type="pres">
      <dgm:prSet presAssocID="{7CCE8EF4-39D3-42A9-B5BA-85A85C6673A9}" presName="rootConnector1" presStyleLbl="node1" presStyleIdx="0" presStyleCnt="0"/>
      <dgm:spPr/>
      <dgm:t>
        <a:bodyPr/>
        <a:lstStyle/>
        <a:p>
          <a:endParaRPr lang="th-TH"/>
        </a:p>
      </dgm:t>
    </dgm:pt>
    <dgm:pt modelId="{08DF2DEC-02E4-4FC7-8D10-9D6BABFD16CD}" type="pres">
      <dgm:prSet presAssocID="{7CCE8EF4-39D3-42A9-B5BA-85A85C6673A9}" presName="hierChild2" presStyleCnt="0"/>
      <dgm:spPr/>
    </dgm:pt>
    <dgm:pt modelId="{011FD54D-F6AC-4DE8-B59C-83F7A4032EBE}" type="pres">
      <dgm:prSet presAssocID="{4035AEE9-9990-4D5C-ACDC-2F1288BA8994}" presName="Name37" presStyleLbl="parChTrans1D2" presStyleIdx="0" presStyleCnt="4"/>
      <dgm:spPr/>
      <dgm:t>
        <a:bodyPr/>
        <a:lstStyle/>
        <a:p>
          <a:endParaRPr lang="th-TH"/>
        </a:p>
      </dgm:t>
    </dgm:pt>
    <dgm:pt modelId="{178CB703-9449-4CA4-92FC-DE3596616F60}" type="pres">
      <dgm:prSet presAssocID="{1E65B663-BAC3-4904-9698-5A50898DEE91}" presName="hierRoot2" presStyleCnt="0">
        <dgm:presLayoutVars>
          <dgm:hierBranch val="init"/>
        </dgm:presLayoutVars>
      </dgm:prSet>
      <dgm:spPr/>
    </dgm:pt>
    <dgm:pt modelId="{AD93AAB3-E2C2-4281-954D-27C4A3B24DBE}" type="pres">
      <dgm:prSet presAssocID="{1E65B663-BAC3-4904-9698-5A50898DEE91}" presName="rootComposite" presStyleCnt="0"/>
      <dgm:spPr/>
    </dgm:pt>
    <dgm:pt modelId="{19055346-F882-43EB-A3E4-7DAC6B9A77A5}" type="pres">
      <dgm:prSet presAssocID="{1E65B663-BAC3-4904-9698-5A50898DEE9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0EF482A9-34CF-4960-8FB6-B5DF8CB33DCD}" type="pres">
      <dgm:prSet presAssocID="{1E65B663-BAC3-4904-9698-5A50898DEE91}" presName="rootConnector" presStyleLbl="node2" presStyleIdx="0" presStyleCnt="3"/>
      <dgm:spPr/>
      <dgm:t>
        <a:bodyPr/>
        <a:lstStyle/>
        <a:p>
          <a:endParaRPr lang="th-TH"/>
        </a:p>
      </dgm:t>
    </dgm:pt>
    <dgm:pt modelId="{F5D9C50C-661E-42D5-ADAB-252DCEBB7E73}" type="pres">
      <dgm:prSet presAssocID="{1E65B663-BAC3-4904-9698-5A50898DEE91}" presName="hierChild4" presStyleCnt="0"/>
      <dgm:spPr/>
    </dgm:pt>
    <dgm:pt modelId="{CA5558B4-20CF-42D4-8732-B85B37BF67CE}" type="pres">
      <dgm:prSet presAssocID="{1E65B663-BAC3-4904-9698-5A50898DEE91}" presName="hierChild5" presStyleCnt="0"/>
      <dgm:spPr/>
    </dgm:pt>
    <dgm:pt modelId="{C18E6B71-E236-4F98-B051-72F2E2289771}" type="pres">
      <dgm:prSet presAssocID="{7A90556E-034E-41EF-BB37-CA12841EBEC0}" presName="Name37" presStyleLbl="parChTrans1D2" presStyleIdx="1" presStyleCnt="4"/>
      <dgm:spPr/>
      <dgm:t>
        <a:bodyPr/>
        <a:lstStyle/>
        <a:p>
          <a:endParaRPr lang="th-TH"/>
        </a:p>
      </dgm:t>
    </dgm:pt>
    <dgm:pt modelId="{92CE48BF-6190-4AE1-A445-350120F65232}" type="pres">
      <dgm:prSet presAssocID="{6DE21267-EA6A-4290-8DAE-30E53E2CE633}" presName="hierRoot2" presStyleCnt="0">
        <dgm:presLayoutVars>
          <dgm:hierBranch val="init"/>
        </dgm:presLayoutVars>
      </dgm:prSet>
      <dgm:spPr/>
    </dgm:pt>
    <dgm:pt modelId="{BB397A6C-276C-45EE-ADB8-7C49FB588EF7}" type="pres">
      <dgm:prSet presAssocID="{6DE21267-EA6A-4290-8DAE-30E53E2CE633}" presName="rootComposite" presStyleCnt="0"/>
      <dgm:spPr/>
    </dgm:pt>
    <dgm:pt modelId="{01B317A7-7BB0-4B67-B2DE-DAD5B4C84C72}" type="pres">
      <dgm:prSet presAssocID="{6DE21267-EA6A-4290-8DAE-30E53E2CE63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B333D2DC-3CBF-4905-9BAD-A922A0675061}" type="pres">
      <dgm:prSet presAssocID="{6DE21267-EA6A-4290-8DAE-30E53E2CE633}" presName="rootConnector" presStyleLbl="node2" presStyleIdx="1" presStyleCnt="3"/>
      <dgm:spPr/>
      <dgm:t>
        <a:bodyPr/>
        <a:lstStyle/>
        <a:p>
          <a:endParaRPr lang="th-TH"/>
        </a:p>
      </dgm:t>
    </dgm:pt>
    <dgm:pt modelId="{DAFF88B5-56BF-4382-B631-95B6CFDC531C}" type="pres">
      <dgm:prSet presAssocID="{6DE21267-EA6A-4290-8DAE-30E53E2CE633}" presName="hierChild4" presStyleCnt="0"/>
      <dgm:spPr/>
    </dgm:pt>
    <dgm:pt modelId="{8DC2C08B-52F6-481A-80AC-7770832E853F}" type="pres">
      <dgm:prSet presAssocID="{6DE21267-EA6A-4290-8DAE-30E53E2CE633}" presName="hierChild5" presStyleCnt="0"/>
      <dgm:spPr/>
    </dgm:pt>
    <dgm:pt modelId="{B20E70B4-68EF-4E92-BCEA-6CACA2FD600A}" type="pres">
      <dgm:prSet presAssocID="{70DE6A14-57C1-4924-80DC-6D47A6A638E3}" presName="Name37" presStyleLbl="parChTrans1D2" presStyleIdx="2" presStyleCnt="4"/>
      <dgm:spPr/>
      <dgm:t>
        <a:bodyPr/>
        <a:lstStyle/>
        <a:p>
          <a:endParaRPr lang="th-TH"/>
        </a:p>
      </dgm:t>
    </dgm:pt>
    <dgm:pt modelId="{89234C68-1506-4D89-AC92-765F35C7A5EE}" type="pres">
      <dgm:prSet presAssocID="{21C5FD14-C4DC-4764-85DE-A996345787E7}" presName="hierRoot2" presStyleCnt="0">
        <dgm:presLayoutVars>
          <dgm:hierBranch val="init"/>
        </dgm:presLayoutVars>
      </dgm:prSet>
      <dgm:spPr/>
    </dgm:pt>
    <dgm:pt modelId="{A81732C6-3C9E-49A7-8675-738CE327CC8C}" type="pres">
      <dgm:prSet presAssocID="{21C5FD14-C4DC-4764-85DE-A996345787E7}" presName="rootComposite" presStyleCnt="0"/>
      <dgm:spPr/>
    </dgm:pt>
    <dgm:pt modelId="{9AE7C307-C7C3-45DE-A880-404B85E5964D}" type="pres">
      <dgm:prSet presAssocID="{21C5FD14-C4DC-4764-85DE-A996345787E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BCCDDBBF-50E6-4EF1-BC49-D9327CC0728E}" type="pres">
      <dgm:prSet presAssocID="{21C5FD14-C4DC-4764-85DE-A996345787E7}" presName="rootConnector" presStyleLbl="node2" presStyleIdx="2" presStyleCnt="3"/>
      <dgm:spPr/>
      <dgm:t>
        <a:bodyPr/>
        <a:lstStyle/>
        <a:p>
          <a:endParaRPr lang="th-TH"/>
        </a:p>
      </dgm:t>
    </dgm:pt>
    <dgm:pt modelId="{8898E4DF-B6E5-4A7D-83BD-DC36C640E1E7}" type="pres">
      <dgm:prSet presAssocID="{21C5FD14-C4DC-4764-85DE-A996345787E7}" presName="hierChild4" presStyleCnt="0"/>
      <dgm:spPr/>
    </dgm:pt>
    <dgm:pt modelId="{57DA8DDD-A887-446C-BDDC-54BBD7AD6794}" type="pres">
      <dgm:prSet presAssocID="{21C5FD14-C4DC-4764-85DE-A996345787E7}" presName="hierChild5" presStyleCnt="0"/>
      <dgm:spPr/>
    </dgm:pt>
    <dgm:pt modelId="{0D326CDC-ED2D-4E60-8939-C4558E0E2411}" type="pres">
      <dgm:prSet presAssocID="{7CCE8EF4-39D3-42A9-B5BA-85A85C6673A9}" presName="hierChild3" presStyleCnt="0"/>
      <dgm:spPr/>
    </dgm:pt>
    <dgm:pt modelId="{60E58014-842A-454A-9BC6-497B27F71B49}" type="pres">
      <dgm:prSet presAssocID="{1FB096CD-A8CF-4F2B-AFA7-2F00A25D5D2B}" presName="Name111" presStyleLbl="parChTrans1D2" presStyleIdx="3" presStyleCnt="4"/>
      <dgm:spPr/>
      <dgm:t>
        <a:bodyPr/>
        <a:lstStyle/>
        <a:p>
          <a:endParaRPr lang="th-TH"/>
        </a:p>
      </dgm:t>
    </dgm:pt>
    <dgm:pt modelId="{A0E4B180-CB66-4538-90D9-97414F0E508A}" type="pres">
      <dgm:prSet presAssocID="{53D309FE-9AC4-40A9-AD3D-CEEAD9EE7A7E}" presName="hierRoot3" presStyleCnt="0">
        <dgm:presLayoutVars>
          <dgm:hierBranch val="init"/>
        </dgm:presLayoutVars>
      </dgm:prSet>
      <dgm:spPr/>
    </dgm:pt>
    <dgm:pt modelId="{A29F11A9-A6DE-43DB-A6F2-1D3C263E8D62}" type="pres">
      <dgm:prSet presAssocID="{53D309FE-9AC4-40A9-AD3D-CEEAD9EE7A7E}" presName="rootComposite3" presStyleCnt="0"/>
      <dgm:spPr/>
    </dgm:pt>
    <dgm:pt modelId="{017567D6-12E2-4194-99C3-084EE320A0CC}" type="pres">
      <dgm:prSet presAssocID="{53D309FE-9AC4-40A9-AD3D-CEEAD9EE7A7E}" presName="rootText3" presStyleLbl="asst1" presStyleIdx="0" presStyleCnt="1" custScaleY="103870" custLinFactNeighborX="58238" custLinFactNeighborY="286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783CCC21-37C1-42A9-94B4-575CBD7F778D}" type="pres">
      <dgm:prSet presAssocID="{53D309FE-9AC4-40A9-AD3D-CEEAD9EE7A7E}" presName="rootConnector3" presStyleLbl="asst1" presStyleIdx="0" presStyleCnt="1"/>
      <dgm:spPr/>
      <dgm:t>
        <a:bodyPr/>
        <a:lstStyle/>
        <a:p>
          <a:endParaRPr lang="th-TH"/>
        </a:p>
      </dgm:t>
    </dgm:pt>
    <dgm:pt modelId="{A63C6791-3820-40AF-B81F-F58C09C65F42}" type="pres">
      <dgm:prSet presAssocID="{53D309FE-9AC4-40A9-AD3D-CEEAD9EE7A7E}" presName="hierChild6" presStyleCnt="0"/>
      <dgm:spPr/>
    </dgm:pt>
    <dgm:pt modelId="{C4E444FD-2838-4DBD-8CC7-C5DE47E5D76D}" type="pres">
      <dgm:prSet presAssocID="{53D309FE-9AC4-40A9-AD3D-CEEAD9EE7A7E}" presName="hierChild7" presStyleCnt="0"/>
      <dgm:spPr/>
    </dgm:pt>
  </dgm:ptLst>
  <dgm:cxnLst>
    <dgm:cxn modelId="{8CE7F657-2A2D-4C9A-B5B5-BCC5B7357FBB}" type="presOf" srcId="{21C5FD14-C4DC-4764-85DE-A996345787E7}" destId="{9AE7C307-C7C3-45DE-A880-404B85E5964D}" srcOrd="0" destOrd="0" presId="urn:microsoft.com/office/officeart/2005/8/layout/orgChart1"/>
    <dgm:cxn modelId="{BD0D54C8-80C9-4F7E-BCE6-E166E0482EB9}" srcId="{7CCE8EF4-39D3-42A9-B5BA-85A85C6673A9}" destId="{6DE21267-EA6A-4290-8DAE-30E53E2CE633}" srcOrd="2" destOrd="0" parTransId="{7A90556E-034E-41EF-BB37-CA12841EBEC0}" sibTransId="{9082ADAD-B392-4641-8993-4C01A88B33A5}"/>
    <dgm:cxn modelId="{CAC5F6C4-12F2-4356-BF41-E0A1D4AFD10B}" type="presOf" srcId="{1FB096CD-A8CF-4F2B-AFA7-2F00A25D5D2B}" destId="{60E58014-842A-454A-9BC6-497B27F71B49}" srcOrd="0" destOrd="0" presId="urn:microsoft.com/office/officeart/2005/8/layout/orgChart1"/>
    <dgm:cxn modelId="{653A9FBC-F258-41D4-ADDC-88BEE0A4949D}" type="presOf" srcId="{6DE21267-EA6A-4290-8DAE-30E53E2CE633}" destId="{01B317A7-7BB0-4B67-B2DE-DAD5B4C84C72}" srcOrd="0" destOrd="0" presId="urn:microsoft.com/office/officeart/2005/8/layout/orgChart1"/>
    <dgm:cxn modelId="{30F72ED6-D8DE-437E-A399-EE6168792797}" type="presOf" srcId="{70DE6A14-57C1-4924-80DC-6D47A6A638E3}" destId="{B20E70B4-68EF-4E92-BCEA-6CACA2FD600A}" srcOrd="0" destOrd="0" presId="urn:microsoft.com/office/officeart/2005/8/layout/orgChart1"/>
    <dgm:cxn modelId="{40ACBBA7-176C-4CDF-9F37-247E30DBDCB0}" srcId="{BE9694BD-329C-426F-BD0B-7AC21AF56E89}" destId="{7CCE8EF4-39D3-42A9-B5BA-85A85C6673A9}" srcOrd="0" destOrd="0" parTransId="{0001E7FE-C41D-4B99-91A4-53921C76214C}" sibTransId="{A83BA539-878D-4830-A01F-713E7E574147}"/>
    <dgm:cxn modelId="{D16326C2-C530-487B-B2D3-B3926C4938CC}" type="presOf" srcId="{4035AEE9-9990-4D5C-ACDC-2F1288BA8994}" destId="{011FD54D-F6AC-4DE8-B59C-83F7A4032EBE}" srcOrd="0" destOrd="0" presId="urn:microsoft.com/office/officeart/2005/8/layout/orgChart1"/>
    <dgm:cxn modelId="{C19D295D-8C39-43B2-9D8B-993DD5DA6201}" type="presOf" srcId="{6DE21267-EA6A-4290-8DAE-30E53E2CE633}" destId="{B333D2DC-3CBF-4905-9BAD-A922A0675061}" srcOrd="1" destOrd="0" presId="urn:microsoft.com/office/officeart/2005/8/layout/orgChart1"/>
    <dgm:cxn modelId="{D5E826C2-C28B-4792-9A13-3A4128672B27}" type="presOf" srcId="{1E65B663-BAC3-4904-9698-5A50898DEE91}" destId="{19055346-F882-43EB-A3E4-7DAC6B9A77A5}" srcOrd="0" destOrd="0" presId="urn:microsoft.com/office/officeart/2005/8/layout/orgChart1"/>
    <dgm:cxn modelId="{57E22AC7-27B9-4CCA-BA4C-52BBB1DE1126}" type="presOf" srcId="{53D309FE-9AC4-40A9-AD3D-CEEAD9EE7A7E}" destId="{783CCC21-37C1-42A9-94B4-575CBD7F778D}" srcOrd="1" destOrd="0" presId="urn:microsoft.com/office/officeart/2005/8/layout/orgChart1"/>
    <dgm:cxn modelId="{BC88A576-98E8-4CE3-BB69-F0DE15B1BF90}" type="presOf" srcId="{21C5FD14-C4DC-4764-85DE-A996345787E7}" destId="{BCCDDBBF-50E6-4EF1-BC49-D9327CC0728E}" srcOrd="1" destOrd="0" presId="urn:microsoft.com/office/officeart/2005/8/layout/orgChart1"/>
    <dgm:cxn modelId="{6D194325-613A-4AE9-8406-31BC375FDF0C}" type="presOf" srcId="{53D309FE-9AC4-40A9-AD3D-CEEAD9EE7A7E}" destId="{017567D6-12E2-4194-99C3-084EE320A0CC}" srcOrd="0" destOrd="0" presId="urn:microsoft.com/office/officeart/2005/8/layout/orgChart1"/>
    <dgm:cxn modelId="{D9494F40-3AFB-411D-BE29-9D78F8AA644B}" type="presOf" srcId="{1E65B663-BAC3-4904-9698-5A50898DEE91}" destId="{0EF482A9-34CF-4960-8FB6-B5DF8CB33DCD}" srcOrd="1" destOrd="0" presId="urn:microsoft.com/office/officeart/2005/8/layout/orgChart1"/>
    <dgm:cxn modelId="{42B305F7-3B4A-468E-898E-E2517D6B657D}" srcId="{7CCE8EF4-39D3-42A9-B5BA-85A85C6673A9}" destId="{53D309FE-9AC4-40A9-AD3D-CEEAD9EE7A7E}" srcOrd="0" destOrd="0" parTransId="{1FB096CD-A8CF-4F2B-AFA7-2F00A25D5D2B}" sibTransId="{01F9F7CE-F936-461C-8FAB-0AF717084095}"/>
    <dgm:cxn modelId="{1A54FC4F-00C7-4F62-A862-5045420BB632}" type="presOf" srcId="{BE9694BD-329C-426F-BD0B-7AC21AF56E89}" destId="{A9BC98AE-8034-4567-81C3-B872173BE898}" srcOrd="0" destOrd="0" presId="urn:microsoft.com/office/officeart/2005/8/layout/orgChart1"/>
    <dgm:cxn modelId="{B61463D4-4AB7-4F05-BE14-92400626BF15}" type="presOf" srcId="{7CCE8EF4-39D3-42A9-B5BA-85A85C6673A9}" destId="{7B2FD39D-0679-4BB6-B7F8-DD6EB07427A6}" srcOrd="0" destOrd="0" presId="urn:microsoft.com/office/officeart/2005/8/layout/orgChart1"/>
    <dgm:cxn modelId="{E363F7B9-3201-4DA4-9521-1D9073295764}" type="presOf" srcId="{7CCE8EF4-39D3-42A9-B5BA-85A85C6673A9}" destId="{64208470-9E03-4432-8C4F-8CEE27D185CE}" srcOrd="1" destOrd="0" presId="urn:microsoft.com/office/officeart/2005/8/layout/orgChart1"/>
    <dgm:cxn modelId="{20447E03-C9F2-4AB1-8BBE-E1E75344D576}" srcId="{7CCE8EF4-39D3-42A9-B5BA-85A85C6673A9}" destId="{21C5FD14-C4DC-4764-85DE-A996345787E7}" srcOrd="3" destOrd="0" parTransId="{70DE6A14-57C1-4924-80DC-6D47A6A638E3}" sibTransId="{71C92EA9-507E-4992-A576-38B0A0CC16E7}"/>
    <dgm:cxn modelId="{C8110CA9-23D9-46E2-8552-71CF4A6E1D9D}" srcId="{7CCE8EF4-39D3-42A9-B5BA-85A85C6673A9}" destId="{1E65B663-BAC3-4904-9698-5A50898DEE91}" srcOrd="1" destOrd="0" parTransId="{4035AEE9-9990-4D5C-ACDC-2F1288BA8994}" sibTransId="{6C881143-A460-49FC-8024-AF590C0F14E1}"/>
    <dgm:cxn modelId="{4AB855A6-5C4E-4473-B9CC-CE5ACD09DECC}" type="presOf" srcId="{7A90556E-034E-41EF-BB37-CA12841EBEC0}" destId="{C18E6B71-E236-4F98-B051-72F2E2289771}" srcOrd="0" destOrd="0" presId="urn:microsoft.com/office/officeart/2005/8/layout/orgChart1"/>
    <dgm:cxn modelId="{A8BE9ED3-EE58-44B6-B87D-ACFB13396866}" type="presParOf" srcId="{A9BC98AE-8034-4567-81C3-B872173BE898}" destId="{E115AE86-EF12-42C9-825F-F64F34E15F8C}" srcOrd="0" destOrd="0" presId="urn:microsoft.com/office/officeart/2005/8/layout/orgChart1"/>
    <dgm:cxn modelId="{AD0CCAE8-D676-4EE8-8512-7352101626CE}" type="presParOf" srcId="{E115AE86-EF12-42C9-825F-F64F34E15F8C}" destId="{72B36731-FD34-4418-98DA-F0DEE569C250}" srcOrd="0" destOrd="0" presId="urn:microsoft.com/office/officeart/2005/8/layout/orgChart1"/>
    <dgm:cxn modelId="{F30E22A0-7F94-4C1A-8936-7075696372FA}" type="presParOf" srcId="{72B36731-FD34-4418-98DA-F0DEE569C250}" destId="{7B2FD39D-0679-4BB6-B7F8-DD6EB07427A6}" srcOrd="0" destOrd="0" presId="urn:microsoft.com/office/officeart/2005/8/layout/orgChart1"/>
    <dgm:cxn modelId="{2E70624C-BF1F-4767-8056-A4B1363242F4}" type="presParOf" srcId="{72B36731-FD34-4418-98DA-F0DEE569C250}" destId="{64208470-9E03-4432-8C4F-8CEE27D185CE}" srcOrd="1" destOrd="0" presId="urn:microsoft.com/office/officeart/2005/8/layout/orgChart1"/>
    <dgm:cxn modelId="{C480A6FA-40D3-4849-9CDD-71A16DD09B38}" type="presParOf" srcId="{E115AE86-EF12-42C9-825F-F64F34E15F8C}" destId="{08DF2DEC-02E4-4FC7-8D10-9D6BABFD16CD}" srcOrd="1" destOrd="0" presId="urn:microsoft.com/office/officeart/2005/8/layout/orgChart1"/>
    <dgm:cxn modelId="{2FF27334-08DE-4CCC-883B-42A1B31EC82B}" type="presParOf" srcId="{08DF2DEC-02E4-4FC7-8D10-9D6BABFD16CD}" destId="{011FD54D-F6AC-4DE8-B59C-83F7A4032EBE}" srcOrd="0" destOrd="0" presId="urn:microsoft.com/office/officeart/2005/8/layout/orgChart1"/>
    <dgm:cxn modelId="{C6B6C002-153C-4B0A-8E12-3DED07501918}" type="presParOf" srcId="{08DF2DEC-02E4-4FC7-8D10-9D6BABFD16CD}" destId="{178CB703-9449-4CA4-92FC-DE3596616F60}" srcOrd="1" destOrd="0" presId="urn:microsoft.com/office/officeart/2005/8/layout/orgChart1"/>
    <dgm:cxn modelId="{EA0891D4-E3E0-4DFF-A97B-ACD442FB8BDB}" type="presParOf" srcId="{178CB703-9449-4CA4-92FC-DE3596616F60}" destId="{AD93AAB3-E2C2-4281-954D-27C4A3B24DBE}" srcOrd="0" destOrd="0" presId="urn:microsoft.com/office/officeart/2005/8/layout/orgChart1"/>
    <dgm:cxn modelId="{5221499A-0CDC-48C7-8994-EF1D8589A477}" type="presParOf" srcId="{AD93AAB3-E2C2-4281-954D-27C4A3B24DBE}" destId="{19055346-F882-43EB-A3E4-7DAC6B9A77A5}" srcOrd="0" destOrd="0" presId="urn:microsoft.com/office/officeart/2005/8/layout/orgChart1"/>
    <dgm:cxn modelId="{D890ACC9-E2BC-46DA-BED3-0ECF93B60D7E}" type="presParOf" srcId="{AD93AAB3-E2C2-4281-954D-27C4A3B24DBE}" destId="{0EF482A9-34CF-4960-8FB6-B5DF8CB33DCD}" srcOrd="1" destOrd="0" presId="urn:microsoft.com/office/officeart/2005/8/layout/orgChart1"/>
    <dgm:cxn modelId="{C8C902BA-3AB5-4872-ADBC-F0543831A7AE}" type="presParOf" srcId="{178CB703-9449-4CA4-92FC-DE3596616F60}" destId="{F5D9C50C-661E-42D5-ADAB-252DCEBB7E73}" srcOrd="1" destOrd="0" presId="urn:microsoft.com/office/officeart/2005/8/layout/orgChart1"/>
    <dgm:cxn modelId="{F236399A-8C34-4A25-B585-5778D8CD637B}" type="presParOf" srcId="{178CB703-9449-4CA4-92FC-DE3596616F60}" destId="{CA5558B4-20CF-42D4-8732-B85B37BF67CE}" srcOrd="2" destOrd="0" presId="urn:microsoft.com/office/officeart/2005/8/layout/orgChart1"/>
    <dgm:cxn modelId="{B68D3734-1C07-4622-BCAA-A480957B0CD3}" type="presParOf" srcId="{08DF2DEC-02E4-4FC7-8D10-9D6BABFD16CD}" destId="{C18E6B71-E236-4F98-B051-72F2E2289771}" srcOrd="2" destOrd="0" presId="urn:microsoft.com/office/officeart/2005/8/layout/orgChart1"/>
    <dgm:cxn modelId="{205336CC-2FB2-40EC-85D3-AE0CDC5CD011}" type="presParOf" srcId="{08DF2DEC-02E4-4FC7-8D10-9D6BABFD16CD}" destId="{92CE48BF-6190-4AE1-A445-350120F65232}" srcOrd="3" destOrd="0" presId="urn:microsoft.com/office/officeart/2005/8/layout/orgChart1"/>
    <dgm:cxn modelId="{4E8C0DF3-E858-48C3-BDFA-7B8964328568}" type="presParOf" srcId="{92CE48BF-6190-4AE1-A445-350120F65232}" destId="{BB397A6C-276C-45EE-ADB8-7C49FB588EF7}" srcOrd="0" destOrd="0" presId="urn:microsoft.com/office/officeart/2005/8/layout/orgChart1"/>
    <dgm:cxn modelId="{B0795ADD-6C17-42CC-9492-D5B11F4EE7D0}" type="presParOf" srcId="{BB397A6C-276C-45EE-ADB8-7C49FB588EF7}" destId="{01B317A7-7BB0-4B67-B2DE-DAD5B4C84C72}" srcOrd="0" destOrd="0" presId="urn:microsoft.com/office/officeart/2005/8/layout/orgChart1"/>
    <dgm:cxn modelId="{4A4FF66E-4C59-4A45-BCBD-A5B93F08CF4E}" type="presParOf" srcId="{BB397A6C-276C-45EE-ADB8-7C49FB588EF7}" destId="{B333D2DC-3CBF-4905-9BAD-A922A0675061}" srcOrd="1" destOrd="0" presId="urn:microsoft.com/office/officeart/2005/8/layout/orgChart1"/>
    <dgm:cxn modelId="{1F3C0B58-24C8-4DC9-85F2-31D702A78061}" type="presParOf" srcId="{92CE48BF-6190-4AE1-A445-350120F65232}" destId="{DAFF88B5-56BF-4382-B631-95B6CFDC531C}" srcOrd="1" destOrd="0" presId="urn:microsoft.com/office/officeart/2005/8/layout/orgChart1"/>
    <dgm:cxn modelId="{3B506D4E-011F-4A9F-88BA-426CE7BBCC73}" type="presParOf" srcId="{92CE48BF-6190-4AE1-A445-350120F65232}" destId="{8DC2C08B-52F6-481A-80AC-7770832E853F}" srcOrd="2" destOrd="0" presId="urn:microsoft.com/office/officeart/2005/8/layout/orgChart1"/>
    <dgm:cxn modelId="{079EFE60-8376-45EA-BB49-0F7A98244DF3}" type="presParOf" srcId="{08DF2DEC-02E4-4FC7-8D10-9D6BABFD16CD}" destId="{B20E70B4-68EF-4E92-BCEA-6CACA2FD600A}" srcOrd="4" destOrd="0" presId="urn:microsoft.com/office/officeart/2005/8/layout/orgChart1"/>
    <dgm:cxn modelId="{6BFAE8D8-602D-4744-8F7F-4C2306B979D5}" type="presParOf" srcId="{08DF2DEC-02E4-4FC7-8D10-9D6BABFD16CD}" destId="{89234C68-1506-4D89-AC92-765F35C7A5EE}" srcOrd="5" destOrd="0" presId="urn:microsoft.com/office/officeart/2005/8/layout/orgChart1"/>
    <dgm:cxn modelId="{4733F6AE-CB9E-4C37-B972-ACB32ED4D28C}" type="presParOf" srcId="{89234C68-1506-4D89-AC92-765F35C7A5EE}" destId="{A81732C6-3C9E-49A7-8675-738CE327CC8C}" srcOrd="0" destOrd="0" presId="urn:microsoft.com/office/officeart/2005/8/layout/orgChart1"/>
    <dgm:cxn modelId="{F8F4BF34-89F4-4BCC-B329-C80FABD611E6}" type="presParOf" srcId="{A81732C6-3C9E-49A7-8675-738CE327CC8C}" destId="{9AE7C307-C7C3-45DE-A880-404B85E5964D}" srcOrd="0" destOrd="0" presId="urn:microsoft.com/office/officeart/2005/8/layout/orgChart1"/>
    <dgm:cxn modelId="{A2BF0A83-EDC4-49CA-89E1-E8DAC6533055}" type="presParOf" srcId="{A81732C6-3C9E-49A7-8675-738CE327CC8C}" destId="{BCCDDBBF-50E6-4EF1-BC49-D9327CC0728E}" srcOrd="1" destOrd="0" presId="urn:microsoft.com/office/officeart/2005/8/layout/orgChart1"/>
    <dgm:cxn modelId="{866D3A76-3BC3-4F1A-919F-9BA45C0060BE}" type="presParOf" srcId="{89234C68-1506-4D89-AC92-765F35C7A5EE}" destId="{8898E4DF-B6E5-4A7D-83BD-DC36C640E1E7}" srcOrd="1" destOrd="0" presId="urn:microsoft.com/office/officeart/2005/8/layout/orgChart1"/>
    <dgm:cxn modelId="{722E1220-A214-4982-85F8-7CBDCB334F6A}" type="presParOf" srcId="{89234C68-1506-4D89-AC92-765F35C7A5EE}" destId="{57DA8DDD-A887-446C-BDDC-54BBD7AD6794}" srcOrd="2" destOrd="0" presId="urn:microsoft.com/office/officeart/2005/8/layout/orgChart1"/>
    <dgm:cxn modelId="{43BC9596-AE2B-4CD4-86E5-9C82EF058C11}" type="presParOf" srcId="{E115AE86-EF12-42C9-825F-F64F34E15F8C}" destId="{0D326CDC-ED2D-4E60-8939-C4558E0E2411}" srcOrd="2" destOrd="0" presId="urn:microsoft.com/office/officeart/2005/8/layout/orgChart1"/>
    <dgm:cxn modelId="{EE93108B-C1F7-4F93-BD2B-31F5D3FEC722}" type="presParOf" srcId="{0D326CDC-ED2D-4E60-8939-C4558E0E2411}" destId="{60E58014-842A-454A-9BC6-497B27F71B49}" srcOrd="0" destOrd="0" presId="urn:microsoft.com/office/officeart/2005/8/layout/orgChart1"/>
    <dgm:cxn modelId="{35021FD6-D669-44AB-9892-582161C61574}" type="presParOf" srcId="{0D326CDC-ED2D-4E60-8939-C4558E0E2411}" destId="{A0E4B180-CB66-4538-90D9-97414F0E508A}" srcOrd="1" destOrd="0" presId="urn:microsoft.com/office/officeart/2005/8/layout/orgChart1"/>
    <dgm:cxn modelId="{E790B4AB-A923-4B5D-9944-CDEB425CDC0E}" type="presParOf" srcId="{A0E4B180-CB66-4538-90D9-97414F0E508A}" destId="{A29F11A9-A6DE-43DB-A6F2-1D3C263E8D62}" srcOrd="0" destOrd="0" presId="urn:microsoft.com/office/officeart/2005/8/layout/orgChart1"/>
    <dgm:cxn modelId="{75BE9794-2834-4CCF-A962-DC11F2608D61}" type="presParOf" srcId="{A29F11A9-A6DE-43DB-A6F2-1D3C263E8D62}" destId="{017567D6-12E2-4194-99C3-084EE320A0CC}" srcOrd="0" destOrd="0" presId="urn:microsoft.com/office/officeart/2005/8/layout/orgChart1"/>
    <dgm:cxn modelId="{B82A5511-B237-422D-BF6C-A449946B485F}" type="presParOf" srcId="{A29F11A9-A6DE-43DB-A6F2-1D3C263E8D62}" destId="{783CCC21-37C1-42A9-94B4-575CBD7F778D}" srcOrd="1" destOrd="0" presId="urn:microsoft.com/office/officeart/2005/8/layout/orgChart1"/>
    <dgm:cxn modelId="{FBB4B2EF-FD1C-4779-8A31-41D5722C9316}" type="presParOf" srcId="{A0E4B180-CB66-4538-90D9-97414F0E508A}" destId="{A63C6791-3820-40AF-B81F-F58C09C65F42}" srcOrd="1" destOrd="0" presId="urn:microsoft.com/office/officeart/2005/8/layout/orgChart1"/>
    <dgm:cxn modelId="{47251779-17BD-415F-A5C4-90A422BF505E}" type="presParOf" srcId="{A0E4B180-CB66-4538-90D9-97414F0E508A}" destId="{C4E444FD-2838-4DBD-8CC7-C5DE47E5D76D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55150E-5D2C-49BF-A7F5-1A921B91FE2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22E58251-9407-4D9D-88C5-941CEB606ECC}">
      <dgm:prSet phldrT="[Text]"/>
      <dgm:spPr/>
      <dgm:t>
        <a:bodyPr/>
        <a:lstStyle/>
        <a:p>
          <a:r>
            <a:rPr lang="en-US" dirty="0" smtClean="0"/>
            <a:t>General meeting of shareholders </a:t>
          </a:r>
          <a:endParaRPr lang="th-TH" dirty="0"/>
        </a:p>
      </dgm:t>
    </dgm:pt>
    <dgm:pt modelId="{843F5015-BCA2-4977-A344-4CC320894399}" type="parTrans" cxnId="{E2215061-A9AF-415D-B63B-872450958474}">
      <dgm:prSet/>
      <dgm:spPr/>
      <dgm:t>
        <a:bodyPr/>
        <a:lstStyle/>
        <a:p>
          <a:endParaRPr lang="th-TH"/>
        </a:p>
      </dgm:t>
    </dgm:pt>
    <dgm:pt modelId="{4D794958-7B2D-4213-A1DE-F6BA9AA295F4}" type="sibTrans" cxnId="{E2215061-A9AF-415D-B63B-872450958474}">
      <dgm:prSet/>
      <dgm:spPr/>
      <dgm:t>
        <a:bodyPr/>
        <a:lstStyle/>
        <a:p>
          <a:endParaRPr lang="th-TH"/>
        </a:p>
      </dgm:t>
    </dgm:pt>
    <dgm:pt modelId="{EC7DBFBE-6B9C-4768-A84F-C8543C0750EC}">
      <dgm:prSet phldrT="[Text]"/>
      <dgm:spPr/>
      <dgm:t>
        <a:bodyPr/>
        <a:lstStyle/>
        <a:p>
          <a:r>
            <a:rPr lang="en-US" dirty="0" smtClean="0"/>
            <a:t>Directors board </a:t>
          </a:r>
          <a:endParaRPr lang="th-TH" dirty="0"/>
        </a:p>
      </dgm:t>
    </dgm:pt>
    <dgm:pt modelId="{2854C41B-D4C7-4F01-9F2E-DC515B74666C}" type="parTrans" cxnId="{88FF3D4C-F6D5-4778-AB24-0C5B5F274A67}">
      <dgm:prSet/>
      <dgm:spPr/>
      <dgm:t>
        <a:bodyPr/>
        <a:lstStyle/>
        <a:p>
          <a:endParaRPr lang="th-TH"/>
        </a:p>
      </dgm:t>
    </dgm:pt>
    <dgm:pt modelId="{41C0C84C-62B8-4559-97EE-1E7940527D0C}" type="sibTrans" cxnId="{88FF3D4C-F6D5-4778-AB24-0C5B5F274A67}">
      <dgm:prSet/>
      <dgm:spPr/>
      <dgm:t>
        <a:bodyPr/>
        <a:lstStyle/>
        <a:p>
          <a:endParaRPr lang="th-TH"/>
        </a:p>
      </dgm:t>
    </dgm:pt>
    <dgm:pt modelId="{3E3229E7-1E38-4E0B-9239-24FBA34A625C}">
      <dgm:prSet phldrT="[Text]"/>
      <dgm:spPr/>
      <dgm:t>
        <a:bodyPr/>
        <a:lstStyle/>
        <a:p>
          <a:r>
            <a:rPr lang="en-US" dirty="0" smtClean="0"/>
            <a:t>M</a:t>
          </a:r>
          <a:endParaRPr lang="th-TH" dirty="0"/>
        </a:p>
      </dgm:t>
    </dgm:pt>
    <dgm:pt modelId="{02C93689-FB22-47BE-91F8-2A812C140286}" type="parTrans" cxnId="{235487D1-CD51-4F55-9137-450A71C7F568}">
      <dgm:prSet/>
      <dgm:spPr/>
      <dgm:t>
        <a:bodyPr/>
        <a:lstStyle/>
        <a:p>
          <a:endParaRPr lang="th-TH"/>
        </a:p>
      </dgm:t>
    </dgm:pt>
    <dgm:pt modelId="{93B8C9A7-8928-444C-AB86-D7CE804A2130}" type="sibTrans" cxnId="{235487D1-CD51-4F55-9137-450A71C7F568}">
      <dgm:prSet/>
      <dgm:spPr/>
      <dgm:t>
        <a:bodyPr/>
        <a:lstStyle/>
        <a:p>
          <a:endParaRPr lang="th-TH"/>
        </a:p>
      </dgm:t>
    </dgm:pt>
    <dgm:pt modelId="{188D854E-A1E2-4EA9-9DD1-3172B9FB84B8}">
      <dgm:prSet phldrT="[Text]"/>
      <dgm:spPr/>
      <dgm:t>
        <a:bodyPr/>
        <a:lstStyle/>
        <a:p>
          <a:r>
            <a:rPr lang="en-US" dirty="0" smtClean="0"/>
            <a:t>M</a:t>
          </a:r>
          <a:endParaRPr lang="th-TH" dirty="0"/>
        </a:p>
      </dgm:t>
    </dgm:pt>
    <dgm:pt modelId="{24580ACB-3C11-42E5-AEA4-16F0B1624EFD}" type="parTrans" cxnId="{1B2AB741-2BAF-44C6-9E09-BA9C5FD522CB}">
      <dgm:prSet/>
      <dgm:spPr/>
      <dgm:t>
        <a:bodyPr/>
        <a:lstStyle/>
        <a:p>
          <a:endParaRPr lang="th-TH"/>
        </a:p>
      </dgm:t>
    </dgm:pt>
    <dgm:pt modelId="{EB3D88F3-38B2-403E-B9FB-B3207C47BCCC}" type="sibTrans" cxnId="{1B2AB741-2BAF-44C6-9E09-BA9C5FD522CB}">
      <dgm:prSet/>
      <dgm:spPr/>
      <dgm:t>
        <a:bodyPr/>
        <a:lstStyle/>
        <a:p>
          <a:endParaRPr lang="th-TH"/>
        </a:p>
      </dgm:t>
    </dgm:pt>
    <dgm:pt modelId="{0D5B4CE0-7F92-48D1-8D7D-758C3FDECAC4}" type="pres">
      <dgm:prSet presAssocID="{FC55150E-5D2C-49BF-A7F5-1A921B91FE2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7BCC4169-1F03-481B-99B4-585CBF2BEFA5}" type="pres">
      <dgm:prSet presAssocID="{22E58251-9407-4D9D-88C5-941CEB606ECC}" presName="hierRoot1" presStyleCnt="0"/>
      <dgm:spPr/>
    </dgm:pt>
    <dgm:pt modelId="{BBB7DA6D-E733-47F8-8A33-FAD8C01D80A2}" type="pres">
      <dgm:prSet presAssocID="{22E58251-9407-4D9D-88C5-941CEB606ECC}" presName="composite" presStyleCnt="0"/>
      <dgm:spPr/>
    </dgm:pt>
    <dgm:pt modelId="{9060FEF8-B23B-4D7C-9B8E-4441D6BEDD3A}" type="pres">
      <dgm:prSet presAssocID="{22E58251-9407-4D9D-88C5-941CEB606ECC}" presName="background" presStyleLbl="node0" presStyleIdx="0" presStyleCnt="1"/>
      <dgm:spPr/>
    </dgm:pt>
    <dgm:pt modelId="{BBABADBC-FD33-4096-AB79-C69F2FD5B27C}" type="pres">
      <dgm:prSet presAssocID="{22E58251-9407-4D9D-88C5-941CEB606ECC}" presName="text" presStyleLbl="fgAcc0" presStyleIdx="0" presStyleCnt="1" custScaleX="187425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D3B1DA77-0582-4A60-9606-878777C23CEC}" type="pres">
      <dgm:prSet presAssocID="{22E58251-9407-4D9D-88C5-941CEB606ECC}" presName="hierChild2" presStyleCnt="0"/>
      <dgm:spPr/>
    </dgm:pt>
    <dgm:pt modelId="{C34619FC-831D-424C-B211-2E2E4173AD5B}" type="pres">
      <dgm:prSet presAssocID="{2854C41B-D4C7-4F01-9F2E-DC515B74666C}" presName="Name10" presStyleLbl="parChTrans1D2" presStyleIdx="0" presStyleCnt="1"/>
      <dgm:spPr/>
      <dgm:t>
        <a:bodyPr/>
        <a:lstStyle/>
        <a:p>
          <a:endParaRPr lang="th-TH"/>
        </a:p>
      </dgm:t>
    </dgm:pt>
    <dgm:pt modelId="{A66564A3-F946-42D4-B56D-5AAEF06DCC86}" type="pres">
      <dgm:prSet presAssocID="{EC7DBFBE-6B9C-4768-A84F-C8543C0750EC}" presName="hierRoot2" presStyleCnt="0"/>
      <dgm:spPr/>
    </dgm:pt>
    <dgm:pt modelId="{C3FC7C05-D122-47F7-9637-C37EE368ACA1}" type="pres">
      <dgm:prSet presAssocID="{EC7DBFBE-6B9C-4768-A84F-C8543C0750EC}" presName="composite2" presStyleCnt="0"/>
      <dgm:spPr/>
    </dgm:pt>
    <dgm:pt modelId="{FDD813F6-D09C-4AA4-BF08-CBFAF1661B17}" type="pres">
      <dgm:prSet presAssocID="{EC7DBFBE-6B9C-4768-A84F-C8543C0750EC}" presName="background2" presStyleLbl="node2" presStyleIdx="0" presStyleCnt="1"/>
      <dgm:spPr/>
    </dgm:pt>
    <dgm:pt modelId="{EDA6CCE2-7F5F-41AE-B86F-E542FF90E47D}" type="pres">
      <dgm:prSet presAssocID="{EC7DBFBE-6B9C-4768-A84F-C8543C0750EC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74B15BFD-976D-452C-BADE-369B803FB1C7}" type="pres">
      <dgm:prSet presAssocID="{EC7DBFBE-6B9C-4768-A84F-C8543C0750EC}" presName="hierChild3" presStyleCnt="0"/>
      <dgm:spPr/>
    </dgm:pt>
    <dgm:pt modelId="{68A2FA36-E7ED-4F5D-BCCE-C0CEF676511F}" type="pres">
      <dgm:prSet presAssocID="{02C93689-FB22-47BE-91F8-2A812C140286}" presName="Name17" presStyleLbl="parChTrans1D3" presStyleIdx="0" presStyleCnt="2"/>
      <dgm:spPr/>
      <dgm:t>
        <a:bodyPr/>
        <a:lstStyle/>
        <a:p>
          <a:endParaRPr lang="th-TH"/>
        </a:p>
      </dgm:t>
    </dgm:pt>
    <dgm:pt modelId="{8541F855-CFBC-4967-9F57-993587443C4A}" type="pres">
      <dgm:prSet presAssocID="{3E3229E7-1E38-4E0B-9239-24FBA34A625C}" presName="hierRoot3" presStyleCnt="0"/>
      <dgm:spPr/>
    </dgm:pt>
    <dgm:pt modelId="{614D9678-A69A-4083-B733-3E17A0AA166E}" type="pres">
      <dgm:prSet presAssocID="{3E3229E7-1E38-4E0B-9239-24FBA34A625C}" presName="composite3" presStyleCnt="0"/>
      <dgm:spPr/>
    </dgm:pt>
    <dgm:pt modelId="{E94B58AB-BB3F-4750-BF62-FBB2D7FF6FD1}" type="pres">
      <dgm:prSet presAssocID="{3E3229E7-1E38-4E0B-9239-24FBA34A625C}" presName="background3" presStyleLbl="node3" presStyleIdx="0" presStyleCnt="2"/>
      <dgm:spPr/>
    </dgm:pt>
    <dgm:pt modelId="{3DF7351C-232C-47BF-925E-699CE04E66FF}" type="pres">
      <dgm:prSet presAssocID="{3E3229E7-1E38-4E0B-9239-24FBA34A625C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354F2A79-09F9-48C6-8A2F-EEC78B071A5E}" type="pres">
      <dgm:prSet presAssocID="{3E3229E7-1E38-4E0B-9239-24FBA34A625C}" presName="hierChild4" presStyleCnt="0"/>
      <dgm:spPr/>
    </dgm:pt>
    <dgm:pt modelId="{99380499-3DB3-45FD-A02E-2E6B229644B9}" type="pres">
      <dgm:prSet presAssocID="{24580ACB-3C11-42E5-AEA4-16F0B1624EFD}" presName="Name17" presStyleLbl="parChTrans1D3" presStyleIdx="1" presStyleCnt="2"/>
      <dgm:spPr/>
      <dgm:t>
        <a:bodyPr/>
        <a:lstStyle/>
        <a:p>
          <a:endParaRPr lang="th-TH"/>
        </a:p>
      </dgm:t>
    </dgm:pt>
    <dgm:pt modelId="{A2EF7045-5039-4771-A037-26DAD588AB82}" type="pres">
      <dgm:prSet presAssocID="{188D854E-A1E2-4EA9-9DD1-3172B9FB84B8}" presName="hierRoot3" presStyleCnt="0"/>
      <dgm:spPr/>
    </dgm:pt>
    <dgm:pt modelId="{531DFC4C-AE7F-4EFF-BFA1-00C906288BCA}" type="pres">
      <dgm:prSet presAssocID="{188D854E-A1E2-4EA9-9DD1-3172B9FB84B8}" presName="composite3" presStyleCnt="0"/>
      <dgm:spPr/>
    </dgm:pt>
    <dgm:pt modelId="{60A479E9-F639-4008-BC5D-8A6E1EC17F0B}" type="pres">
      <dgm:prSet presAssocID="{188D854E-A1E2-4EA9-9DD1-3172B9FB84B8}" presName="background3" presStyleLbl="node3" presStyleIdx="1" presStyleCnt="2"/>
      <dgm:spPr/>
    </dgm:pt>
    <dgm:pt modelId="{DB3C535E-173B-4588-B975-C8F6B6EC6D37}" type="pres">
      <dgm:prSet presAssocID="{188D854E-A1E2-4EA9-9DD1-3172B9FB84B8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C7B2F74F-6402-49F0-9866-96B985CE7B30}" type="pres">
      <dgm:prSet presAssocID="{188D854E-A1E2-4EA9-9DD1-3172B9FB84B8}" presName="hierChild4" presStyleCnt="0"/>
      <dgm:spPr/>
    </dgm:pt>
  </dgm:ptLst>
  <dgm:cxnLst>
    <dgm:cxn modelId="{1B2AB741-2BAF-44C6-9E09-BA9C5FD522CB}" srcId="{EC7DBFBE-6B9C-4768-A84F-C8543C0750EC}" destId="{188D854E-A1E2-4EA9-9DD1-3172B9FB84B8}" srcOrd="1" destOrd="0" parTransId="{24580ACB-3C11-42E5-AEA4-16F0B1624EFD}" sibTransId="{EB3D88F3-38B2-403E-B9FB-B3207C47BCCC}"/>
    <dgm:cxn modelId="{B55D703D-F630-4FEF-92C2-6234151B5234}" type="presOf" srcId="{188D854E-A1E2-4EA9-9DD1-3172B9FB84B8}" destId="{DB3C535E-173B-4588-B975-C8F6B6EC6D37}" srcOrd="0" destOrd="0" presId="urn:microsoft.com/office/officeart/2005/8/layout/hierarchy1"/>
    <dgm:cxn modelId="{2F0ED3B8-4609-4F45-9017-B86495B8C333}" type="presOf" srcId="{EC7DBFBE-6B9C-4768-A84F-C8543C0750EC}" destId="{EDA6CCE2-7F5F-41AE-B86F-E542FF90E47D}" srcOrd="0" destOrd="0" presId="urn:microsoft.com/office/officeart/2005/8/layout/hierarchy1"/>
    <dgm:cxn modelId="{ED3CB93F-4074-4ACE-B965-3557864FF7FB}" type="presOf" srcId="{2854C41B-D4C7-4F01-9F2E-DC515B74666C}" destId="{C34619FC-831D-424C-B211-2E2E4173AD5B}" srcOrd="0" destOrd="0" presId="urn:microsoft.com/office/officeart/2005/8/layout/hierarchy1"/>
    <dgm:cxn modelId="{235487D1-CD51-4F55-9137-450A71C7F568}" srcId="{EC7DBFBE-6B9C-4768-A84F-C8543C0750EC}" destId="{3E3229E7-1E38-4E0B-9239-24FBA34A625C}" srcOrd="0" destOrd="0" parTransId="{02C93689-FB22-47BE-91F8-2A812C140286}" sibTransId="{93B8C9A7-8928-444C-AB86-D7CE804A2130}"/>
    <dgm:cxn modelId="{E2215061-A9AF-415D-B63B-872450958474}" srcId="{FC55150E-5D2C-49BF-A7F5-1A921B91FE2B}" destId="{22E58251-9407-4D9D-88C5-941CEB606ECC}" srcOrd="0" destOrd="0" parTransId="{843F5015-BCA2-4977-A344-4CC320894399}" sibTransId="{4D794958-7B2D-4213-A1DE-F6BA9AA295F4}"/>
    <dgm:cxn modelId="{E5D5EC06-F34A-4C49-B211-A0990672F4C5}" type="presOf" srcId="{22E58251-9407-4D9D-88C5-941CEB606ECC}" destId="{BBABADBC-FD33-4096-AB79-C69F2FD5B27C}" srcOrd="0" destOrd="0" presId="urn:microsoft.com/office/officeart/2005/8/layout/hierarchy1"/>
    <dgm:cxn modelId="{D45ED261-526F-4F99-802C-B4E1EE4A0AE0}" type="presOf" srcId="{24580ACB-3C11-42E5-AEA4-16F0B1624EFD}" destId="{99380499-3DB3-45FD-A02E-2E6B229644B9}" srcOrd="0" destOrd="0" presId="urn:microsoft.com/office/officeart/2005/8/layout/hierarchy1"/>
    <dgm:cxn modelId="{88FF3D4C-F6D5-4778-AB24-0C5B5F274A67}" srcId="{22E58251-9407-4D9D-88C5-941CEB606ECC}" destId="{EC7DBFBE-6B9C-4768-A84F-C8543C0750EC}" srcOrd="0" destOrd="0" parTransId="{2854C41B-D4C7-4F01-9F2E-DC515B74666C}" sibTransId="{41C0C84C-62B8-4559-97EE-1E7940527D0C}"/>
    <dgm:cxn modelId="{F4AF676D-8A91-42F1-9EEC-0D99CDBA2BB7}" type="presOf" srcId="{FC55150E-5D2C-49BF-A7F5-1A921B91FE2B}" destId="{0D5B4CE0-7F92-48D1-8D7D-758C3FDECAC4}" srcOrd="0" destOrd="0" presId="urn:microsoft.com/office/officeart/2005/8/layout/hierarchy1"/>
    <dgm:cxn modelId="{5358517F-F310-488D-B01A-51731A4B555D}" type="presOf" srcId="{02C93689-FB22-47BE-91F8-2A812C140286}" destId="{68A2FA36-E7ED-4F5D-BCCE-C0CEF676511F}" srcOrd="0" destOrd="0" presId="urn:microsoft.com/office/officeart/2005/8/layout/hierarchy1"/>
    <dgm:cxn modelId="{F6EA9C59-B7E3-487F-9588-C2E0D6145DA8}" type="presOf" srcId="{3E3229E7-1E38-4E0B-9239-24FBA34A625C}" destId="{3DF7351C-232C-47BF-925E-699CE04E66FF}" srcOrd="0" destOrd="0" presId="urn:microsoft.com/office/officeart/2005/8/layout/hierarchy1"/>
    <dgm:cxn modelId="{0F1D6FE3-6B38-4C0C-901F-046CDE5BF845}" type="presParOf" srcId="{0D5B4CE0-7F92-48D1-8D7D-758C3FDECAC4}" destId="{7BCC4169-1F03-481B-99B4-585CBF2BEFA5}" srcOrd="0" destOrd="0" presId="urn:microsoft.com/office/officeart/2005/8/layout/hierarchy1"/>
    <dgm:cxn modelId="{A03F73D3-6435-4C5F-BD96-A4AFB8AA69AC}" type="presParOf" srcId="{7BCC4169-1F03-481B-99B4-585CBF2BEFA5}" destId="{BBB7DA6D-E733-47F8-8A33-FAD8C01D80A2}" srcOrd="0" destOrd="0" presId="urn:microsoft.com/office/officeart/2005/8/layout/hierarchy1"/>
    <dgm:cxn modelId="{A7CAE60E-5084-431E-A860-57E58E99075F}" type="presParOf" srcId="{BBB7DA6D-E733-47F8-8A33-FAD8C01D80A2}" destId="{9060FEF8-B23B-4D7C-9B8E-4441D6BEDD3A}" srcOrd="0" destOrd="0" presId="urn:microsoft.com/office/officeart/2005/8/layout/hierarchy1"/>
    <dgm:cxn modelId="{AF422131-DEA2-404B-AEDD-EE57A0E43DAB}" type="presParOf" srcId="{BBB7DA6D-E733-47F8-8A33-FAD8C01D80A2}" destId="{BBABADBC-FD33-4096-AB79-C69F2FD5B27C}" srcOrd="1" destOrd="0" presId="urn:microsoft.com/office/officeart/2005/8/layout/hierarchy1"/>
    <dgm:cxn modelId="{D56354AB-BD9C-4C66-9746-1CA63A04ECDF}" type="presParOf" srcId="{7BCC4169-1F03-481B-99B4-585CBF2BEFA5}" destId="{D3B1DA77-0582-4A60-9606-878777C23CEC}" srcOrd="1" destOrd="0" presId="urn:microsoft.com/office/officeart/2005/8/layout/hierarchy1"/>
    <dgm:cxn modelId="{0F7F3DC4-9553-43CD-88CA-3465793DCC11}" type="presParOf" srcId="{D3B1DA77-0582-4A60-9606-878777C23CEC}" destId="{C34619FC-831D-424C-B211-2E2E4173AD5B}" srcOrd="0" destOrd="0" presId="urn:microsoft.com/office/officeart/2005/8/layout/hierarchy1"/>
    <dgm:cxn modelId="{9D765E8F-0643-45DA-BACC-D5AD4E3524A4}" type="presParOf" srcId="{D3B1DA77-0582-4A60-9606-878777C23CEC}" destId="{A66564A3-F946-42D4-B56D-5AAEF06DCC86}" srcOrd="1" destOrd="0" presId="urn:microsoft.com/office/officeart/2005/8/layout/hierarchy1"/>
    <dgm:cxn modelId="{EFE62EE6-4384-45A1-8196-CAAA591B06D1}" type="presParOf" srcId="{A66564A3-F946-42D4-B56D-5AAEF06DCC86}" destId="{C3FC7C05-D122-47F7-9637-C37EE368ACA1}" srcOrd="0" destOrd="0" presId="urn:microsoft.com/office/officeart/2005/8/layout/hierarchy1"/>
    <dgm:cxn modelId="{076CBEA1-933B-4587-AE28-41F9C15C3E74}" type="presParOf" srcId="{C3FC7C05-D122-47F7-9637-C37EE368ACA1}" destId="{FDD813F6-D09C-4AA4-BF08-CBFAF1661B17}" srcOrd="0" destOrd="0" presId="urn:microsoft.com/office/officeart/2005/8/layout/hierarchy1"/>
    <dgm:cxn modelId="{BAC16392-988C-4FF2-AEC0-65AB89A78F9F}" type="presParOf" srcId="{C3FC7C05-D122-47F7-9637-C37EE368ACA1}" destId="{EDA6CCE2-7F5F-41AE-B86F-E542FF90E47D}" srcOrd="1" destOrd="0" presId="urn:microsoft.com/office/officeart/2005/8/layout/hierarchy1"/>
    <dgm:cxn modelId="{1A82C94F-EDEE-4B67-802D-9CBF8EB2E886}" type="presParOf" srcId="{A66564A3-F946-42D4-B56D-5AAEF06DCC86}" destId="{74B15BFD-976D-452C-BADE-369B803FB1C7}" srcOrd="1" destOrd="0" presId="urn:microsoft.com/office/officeart/2005/8/layout/hierarchy1"/>
    <dgm:cxn modelId="{DF039301-91B9-4E5C-9ABC-30F7D5600215}" type="presParOf" srcId="{74B15BFD-976D-452C-BADE-369B803FB1C7}" destId="{68A2FA36-E7ED-4F5D-BCCE-C0CEF676511F}" srcOrd="0" destOrd="0" presId="urn:microsoft.com/office/officeart/2005/8/layout/hierarchy1"/>
    <dgm:cxn modelId="{BD694A7D-BB47-4707-9B83-EE2023CD70C9}" type="presParOf" srcId="{74B15BFD-976D-452C-BADE-369B803FB1C7}" destId="{8541F855-CFBC-4967-9F57-993587443C4A}" srcOrd="1" destOrd="0" presId="urn:microsoft.com/office/officeart/2005/8/layout/hierarchy1"/>
    <dgm:cxn modelId="{C6A7CD4F-9916-4446-883E-8E1174710537}" type="presParOf" srcId="{8541F855-CFBC-4967-9F57-993587443C4A}" destId="{614D9678-A69A-4083-B733-3E17A0AA166E}" srcOrd="0" destOrd="0" presId="urn:microsoft.com/office/officeart/2005/8/layout/hierarchy1"/>
    <dgm:cxn modelId="{6D280C8D-672E-4967-A106-77E47A3611B9}" type="presParOf" srcId="{614D9678-A69A-4083-B733-3E17A0AA166E}" destId="{E94B58AB-BB3F-4750-BF62-FBB2D7FF6FD1}" srcOrd="0" destOrd="0" presId="urn:microsoft.com/office/officeart/2005/8/layout/hierarchy1"/>
    <dgm:cxn modelId="{DB56C883-A563-4649-9AF9-F380F8A9F1AE}" type="presParOf" srcId="{614D9678-A69A-4083-B733-3E17A0AA166E}" destId="{3DF7351C-232C-47BF-925E-699CE04E66FF}" srcOrd="1" destOrd="0" presId="urn:microsoft.com/office/officeart/2005/8/layout/hierarchy1"/>
    <dgm:cxn modelId="{1E78E9B0-9E5A-4D14-B5FF-41DBB9D6E3F3}" type="presParOf" srcId="{8541F855-CFBC-4967-9F57-993587443C4A}" destId="{354F2A79-09F9-48C6-8A2F-EEC78B071A5E}" srcOrd="1" destOrd="0" presId="urn:microsoft.com/office/officeart/2005/8/layout/hierarchy1"/>
    <dgm:cxn modelId="{4B1A78DA-48A6-45C5-B7EE-2BBDDBF4CE9C}" type="presParOf" srcId="{74B15BFD-976D-452C-BADE-369B803FB1C7}" destId="{99380499-3DB3-45FD-A02E-2E6B229644B9}" srcOrd="2" destOrd="0" presId="urn:microsoft.com/office/officeart/2005/8/layout/hierarchy1"/>
    <dgm:cxn modelId="{B3AF68D1-50E2-442B-80D0-567AFEF95142}" type="presParOf" srcId="{74B15BFD-976D-452C-BADE-369B803FB1C7}" destId="{A2EF7045-5039-4771-A037-26DAD588AB82}" srcOrd="3" destOrd="0" presId="urn:microsoft.com/office/officeart/2005/8/layout/hierarchy1"/>
    <dgm:cxn modelId="{F8DD274A-BFC8-4089-9BCE-AC89A39A34ED}" type="presParOf" srcId="{A2EF7045-5039-4771-A037-26DAD588AB82}" destId="{531DFC4C-AE7F-4EFF-BFA1-00C906288BCA}" srcOrd="0" destOrd="0" presId="urn:microsoft.com/office/officeart/2005/8/layout/hierarchy1"/>
    <dgm:cxn modelId="{F34535C3-ABA6-473C-BB64-72344F7F0FB6}" type="presParOf" srcId="{531DFC4C-AE7F-4EFF-BFA1-00C906288BCA}" destId="{60A479E9-F639-4008-BC5D-8A6E1EC17F0B}" srcOrd="0" destOrd="0" presId="urn:microsoft.com/office/officeart/2005/8/layout/hierarchy1"/>
    <dgm:cxn modelId="{66D1F508-2294-494F-818F-E985241A6D64}" type="presParOf" srcId="{531DFC4C-AE7F-4EFF-BFA1-00C906288BCA}" destId="{DB3C535E-173B-4588-B975-C8F6B6EC6D37}" srcOrd="1" destOrd="0" presId="urn:microsoft.com/office/officeart/2005/8/layout/hierarchy1"/>
    <dgm:cxn modelId="{6AB280DA-92B4-4022-8F56-4C6F8FDA302E}" type="presParOf" srcId="{A2EF7045-5039-4771-A037-26DAD588AB82}" destId="{C7B2F74F-6402-49F0-9866-96B985CE7B30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12/09/56</a:t>
            </a:fld>
            <a:endParaRPr lang="th-TH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12/09/56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12/09/56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12/09/56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h-TH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12/09/56</a:t>
            </a:fld>
            <a:endParaRPr lang="th-TH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12/09/56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12/09/56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12/09/56</a:t>
            </a:fld>
            <a:endParaRPr lang="th-TH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12/09/56</a:t>
            </a:fld>
            <a:endParaRPr lang="th-TH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12/09/56</a:t>
            </a:fld>
            <a:endParaRPr lang="th-TH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5438-8BE8-41BA-87FC-690E098E08A8}" type="datetimeFigureOut">
              <a:rPr lang="th-TH" smtClean="0"/>
              <a:pPr/>
              <a:t>12/09/56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96A5438-8BE8-41BA-87FC-690E098E08A8}" type="datetimeFigureOut">
              <a:rPr lang="th-TH" smtClean="0"/>
              <a:pPr/>
              <a:t>12/09/56</a:t>
            </a:fld>
            <a:endParaRPr lang="th-TH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8D09DBC-5D0D-4541-A362-4D698666B83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Principles of business 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5100" dirty="0" smtClean="0"/>
              <a:t>Lecture 4</a:t>
            </a:r>
          </a:p>
          <a:p>
            <a:r>
              <a:rPr lang="en-US" sz="5100" b="1" dirty="0" smtClean="0"/>
              <a:t>Types of companies </a:t>
            </a:r>
            <a:endParaRPr lang="en-US" sz="5100" dirty="0" smtClean="0"/>
          </a:p>
          <a:p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428992" y="2714620"/>
            <a:ext cx="264320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GM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(general director)</a:t>
            </a:r>
            <a:endParaRPr lang="th-TH" sz="2000" b="1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4357686" y="300037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1000108"/>
            <a:ext cx="2714612" cy="2214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Changing of Statue documents </a:t>
            </a:r>
          </a:p>
          <a:p>
            <a:pPr algn="ctr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Annual financial reports </a:t>
            </a:r>
          </a:p>
          <a:p>
            <a:pPr algn="ctr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Income (outcome) distribution </a:t>
            </a:r>
          </a:p>
          <a:p>
            <a:pPr algn="ctr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Hiring of executive managers </a:t>
            </a:r>
          </a:p>
          <a:p>
            <a:pPr algn="ctr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Reorganization or liquidation </a:t>
            </a:r>
          </a:p>
          <a:p>
            <a:pPr algn="ctr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Financial control 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00826" y="3643314"/>
            <a:ext cx="171451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If &gt;50 shareholders</a:t>
            </a:r>
            <a:endParaRPr lang="th-TH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association of enterprises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Cartel </a:t>
            </a:r>
          </a:p>
          <a:p>
            <a:r>
              <a:rPr lang="en-US" dirty="0" smtClean="0"/>
              <a:t>Syndicate </a:t>
            </a:r>
          </a:p>
          <a:p>
            <a:r>
              <a:rPr lang="en-US" dirty="0" smtClean="0"/>
              <a:t>Trust </a:t>
            </a:r>
          </a:p>
          <a:p>
            <a:r>
              <a:rPr lang="en-US" dirty="0" smtClean="0"/>
              <a:t>Holding </a:t>
            </a:r>
          </a:p>
          <a:p>
            <a:r>
              <a:rPr lang="en-US" dirty="0" smtClean="0"/>
              <a:t>Conglomerate </a:t>
            </a: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Cartel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Between companies that produce similar goods (services) for </a:t>
            </a:r>
          </a:p>
          <a:p>
            <a:pPr>
              <a:buFontTx/>
              <a:buChar char="-"/>
            </a:pPr>
            <a:r>
              <a:rPr lang="en-US" dirty="0" smtClean="0"/>
              <a:t>Control the prices </a:t>
            </a:r>
          </a:p>
          <a:p>
            <a:pPr>
              <a:buFontTx/>
              <a:buChar char="-"/>
            </a:pPr>
            <a:r>
              <a:rPr lang="en-US" dirty="0" smtClean="0"/>
              <a:t>Division of consumer markets </a:t>
            </a:r>
          </a:p>
          <a:p>
            <a:pPr>
              <a:buFontTx/>
              <a:buChar char="-"/>
            </a:pPr>
            <a:r>
              <a:rPr lang="en-US" dirty="0" smtClean="0"/>
              <a:t>Identifying level of manufacturing</a:t>
            </a:r>
          </a:p>
          <a:p>
            <a:pPr>
              <a:buFontTx/>
              <a:buChar char="-"/>
            </a:pPr>
            <a:r>
              <a:rPr lang="en-US" dirty="0" smtClean="0"/>
              <a:t>Inter-companies exchange (technologies, commercial information and so on) </a:t>
            </a:r>
          </a:p>
          <a:p>
            <a:pPr>
              <a:buNone/>
            </a:pPr>
            <a:r>
              <a:rPr lang="en-US" dirty="0" smtClean="0"/>
              <a:t>Are illegal in some countries 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th-T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Syndicate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Between companies that produce similar goods </a:t>
            </a:r>
          </a:p>
          <a:p>
            <a:r>
              <a:rPr lang="en-US" dirty="0" smtClean="0"/>
              <a:t>Only about sale (common sales of products)</a:t>
            </a:r>
          </a:p>
          <a:p>
            <a:r>
              <a:rPr lang="en-US" dirty="0" smtClean="0"/>
              <a:t>Companies didn’t lose their independence </a:t>
            </a:r>
          </a:p>
          <a:p>
            <a:pPr>
              <a:buNone/>
            </a:pPr>
            <a:r>
              <a:rPr lang="en-US" dirty="0" smtClean="0"/>
              <a:t>Are illegal in some countries  </a:t>
            </a:r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Between companies that produce different goods </a:t>
            </a:r>
          </a:p>
          <a:p>
            <a:r>
              <a:rPr lang="en-US" dirty="0" smtClean="0"/>
              <a:t>Companies lost their independence and are managed by centralized structure (board of directors) </a:t>
            </a:r>
          </a:p>
          <a:p>
            <a:r>
              <a:rPr lang="en-US" dirty="0" smtClean="0"/>
              <a:t>Owners of companies become shareholders  </a:t>
            </a:r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established by 1 or more persons </a:t>
            </a:r>
          </a:p>
          <a:p>
            <a:r>
              <a:rPr lang="en-US" dirty="0" smtClean="0"/>
              <a:t>Juristic person </a:t>
            </a:r>
          </a:p>
          <a:p>
            <a:r>
              <a:rPr lang="en-US" dirty="0" smtClean="0"/>
              <a:t>Capital is divided for shares (depends on number of share-holders)</a:t>
            </a:r>
          </a:p>
          <a:p>
            <a:r>
              <a:rPr lang="en-US" dirty="0" smtClean="0"/>
              <a:t>Share-holders have responsibilities no more than their shares in Company capital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Paid by each holder </a:t>
            </a:r>
          </a:p>
          <a:p>
            <a:r>
              <a:rPr lang="en-US" dirty="0" smtClean="0"/>
              <a:t>Can be paid in money or in other values </a:t>
            </a:r>
          </a:p>
          <a:p>
            <a:r>
              <a:rPr lang="en-US" dirty="0" smtClean="0"/>
              <a:t>Amount of each share is under discussion (share-holders meeting) </a:t>
            </a:r>
          </a:p>
          <a:p>
            <a:r>
              <a:rPr lang="en-US" dirty="0" smtClean="0"/>
              <a:t>Share of personal income of each holder depends on his (her) share in start capital </a:t>
            </a: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management 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214282" y="1357298"/>
            <a:ext cx="2928958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Changing of Statue documents </a:t>
            </a:r>
          </a:p>
          <a:p>
            <a:pPr algn="ctr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Annual financial reports </a:t>
            </a:r>
          </a:p>
          <a:p>
            <a:pPr algn="ctr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Income (outcome) distribution </a:t>
            </a:r>
          </a:p>
          <a:p>
            <a:pPr algn="ctr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Hiring of executive managers </a:t>
            </a:r>
          </a:p>
          <a:p>
            <a:pPr algn="ctr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Reorganization or liquidation </a:t>
            </a:r>
          </a:p>
          <a:p>
            <a:pPr algn="ctr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Financial control </a:t>
            </a:r>
            <a:endParaRPr lang="th-TH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Share-holder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leave company </a:t>
            </a:r>
          </a:p>
          <a:p>
            <a:r>
              <a:rPr lang="en-US" dirty="0" smtClean="0"/>
              <a:t>Can dispose by his share </a:t>
            </a:r>
          </a:p>
          <a:p>
            <a:r>
              <a:rPr lang="en-US" dirty="0" smtClean="0"/>
              <a:t>Has supreme right to buy others holders share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stock company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Capital is divided for certain number of stocks </a:t>
            </a:r>
          </a:p>
          <a:p>
            <a:r>
              <a:rPr lang="en-US" dirty="0" smtClean="0"/>
              <a:t>Stocks can be bought (sold) by holders </a:t>
            </a:r>
          </a:p>
          <a:p>
            <a:r>
              <a:rPr lang="en-US" dirty="0" smtClean="0"/>
              <a:t>Holders’ risks are limited by price of their stocks 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Stocks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Give rights to manage by company </a:t>
            </a:r>
          </a:p>
          <a:p>
            <a:r>
              <a:rPr lang="en-US" dirty="0" smtClean="0"/>
              <a:t>Have nominal and market prices </a:t>
            </a:r>
          </a:p>
          <a:p>
            <a:r>
              <a:rPr lang="en-US" dirty="0" smtClean="0"/>
              <a:t>Dividends (annual bonuses for stockholders) depend on company’s financial results </a:t>
            </a:r>
          </a:p>
          <a:p>
            <a:r>
              <a:rPr lang="en-US" dirty="0" smtClean="0"/>
              <a:t>Can be usual (regular) and privileged dividends</a:t>
            </a:r>
          </a:p>
          <a:p>
            <a:r>
              <a:rPr lang="en-US" dirty="0" smtClean="0"/>
              <a:t>Stocks can be bought and sold on the financial markets (stock-exchange) </a:t>
            </a:r>
          </a:p>
          <a:p>
            <a:r>
              <a:rPr lang="en-US" dirty="0" smtClean="0"/>
              <a:t>Capitalization….</a:t>
            </a:r>
          </a:p>
          <a:p>
            <a:r>
              <a:rPr lang="en-US" dirty="0" smtClean="0"/>
              <a:t>Stocks and bonds…. </a:t>
            </a:r>
          </a:p>
          <a:p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JSC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(Corporations, Public Company)</a:t>
            </a:r>
          </a:p>
          <a:p>
            <a:pPr>
              <a:buNone/>
            </a:pPr>
            <a:r>
              <a:rPr lang="en-US" dirty="0" smtClean="0"/>
              <a:t>Everybody can buy stocks on the open markets </a:t>
            </a:r>
          </a:p>
          <a:p>
            <a:pPr>
              <a:buNone/>
            </a:pPr>
            <a:r>
              <a:rPr lang="en-US" dirty="0" smtClean="0"/>
              <a:t>Corporation has to publish annual finance reports and income-outcome report  </a:t>
            </a:r>
          </a:p>
          <a:p>
            <a:r>
              <a:rPr lang="en-US" dirty="0" smtClean="0"/>
              <a:t>Closed JSC </a:t>
            </a:r>
          </a:p>
          <a:p>
            <a:pPr>
              <a:buNone/>
            </a:pPr>
            <a:r>
              <a:rPr lang="en-US" dirty="0" smtClean="0"/>
              <a:t>Only limited number of persons can buy stocks </a:t>
            </a:r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Stock-holders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(share is more than 10%) // Minor </a:t>
            </a:r>
          </a:p>
          <a:p>
            <a:r>
              <a:rPr lang="en-US" dirty="0" smtClean="0"/>
              <a:t>Income depends on share </a:t>
            </a:r>
          </a:p>
          <a:p>
            <a:r>
              <a:rPr lang="en-US" dirty="0" smtClean="0"/>
              <a:t>Have rights to manage by corporation</a:t>
            </a:r>
          </a:p>
          <a:p>
            <a:r>
              <a:rPr lang="en-US" dirty="0" smtClean="0"/>
              <a:t>Can dispose by their stocks </a:t>
            </a:r>
          </a:p>
          <a:p>
            <a:r>
              <a:rPr lang="en-US" dirty="0" smtClean="0"/>
              <a:t>Get income – </a:t>
            </a:r>
          </a:p>
          <a:p>
            <a:pPr>
              <a:buFontTx/>
              <a:buChar char="-"/>
            </a:pPr>
            <a:r>
              <a:rPr lang="en-US" dirty="0" smtClean="0"/>
              <a:t>Dividends (normally every year)  </a:t>
            </a:r>
          </a:p>
          <a:p>
            <a:pPr>
              <a:buFontTx/>
              <a:buChar char="-"/>
            </a:pPr>
            <a:r>
              <a:rPr lang="en-US" dirty="0" smtClean="0"/>
              <a:t>Stocks’ market price (if they sale stocks)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118</TotalTime>
  <Words>431</Words>
  <Application>Microsoft Office PowerPoint</Application>
  <PresentationFormat>On-screen Show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Trek</vt:lpstr>
      <vt:lpstr>Principles of business </vt:lpstr>
      <vt:lpstr>Company </vt:lpstr>
      <vt:lpstr>Capital </vt:lpstr>
      <vt:lpstr>Company management </vt:lpstr>
      <vt:lpstr>Share-holder </vt:lpstr>
      <vt:lpstr>Joint stock company</vt:lpstr>
      <vt:lpstr>Stocks </vt:lpstr>
      <vt:lpstr>JSC </vt:lpstr>
      <vt:lpstr>Stock-holders </vt:lpstr>
      <vt:lpstr>Slide 10</vt:lpstr>
      <vt:lpstr>association of enterprises</vt:lpstr>
      <vt:lpstr>Cartel </vt:lpstr>
      <vt:lpstr>Syndicate </vt:lpstr>
      <vt:lpstr>trust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business</dc:title>
  <dc:creator>HP037</dc:creator>
  <cp:lastModifiedBy>HP037</cp:lastModifiedBy>
  <cp:revision>12</cp:revision>
  <dcterms:created xsi:type="dcterms:W3CDTF">2013-08-26T08:22:36Z</dcterms:created>
  <dcterms:modified xsi:type="dcterms:W3CDTF">2013-09-12T05:05:28Z</dcterms:modified>
</cp:coreProperties>
</file>